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673" r:id="rId2"/>
    <p:sldId id="727" r:id="rId3"/>
    <p:sldId id="734" r:id="rId4"/>
    <p:sldId id="728" r:id="rId5"/>
    <p:sldId id="676" r:id="rId6"/>
    <p:sldId id="735" r:id="rId7"/>
    <p:sldId id="723" r:id="rId8"/>
    <p:sldId id="257" r:id="rId9"/>
    <p:sldId id="678" r:id="rId10"/>
    <p:sldId id="679" r:id="rId11"/>
    <p:sldId id="715" r:id="rId12"/>
    <p:sldId id="693" r:id="rId13"/>
    <p:sldId id="694" r:id="rId14"/>
    <p:sldId id="716" r:id="rId15"/>
    <p:sldId id="707" r:id="rId16"/>
    <p:sldId id="681" r:id="rId17"/>
    <p:sldId id="724" r:id="rId18"/>
    <p:sldId id="725" r:id="rId19"/>
    <p:sldId id="726" r:id="rId20"/>
    <p:sldId id="731" r:id="rId21"/>
    <p:sldId id="737" r:id="rId22"/>
    <p:sldId id="717" r:id="rId23"/>
    <p:sldId id="684" r:id="rId24"/>
    <p:sldId id="685" r:id="rId25"/>
    <p:sldId id="721" r:id="rId26"/>
    <p:sldId id="718" r:id="rId27"/>
    <p:sldId id="688" r:id="rId28"/>
    <p:sldId id="6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A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4"/>
    <p:restoredTop sz="67913"/>
  </p:normalViewPr>
  <p:slideViewPr>
    <p:cSldViewPr snapToGrid="0" snapToObjects="1">
      <p:cViewPr varScale="1">
        <p:scale>
          <a:sx n="60" d="100"/>
          <a:sy n="60" d="100"/>
        </p:scale>
        <p:origin x="240" y="176"/>
      </p:cViewPr>
      <p:guideLst>
        <p:guide orient="horz" pos="2160"/>
        <p:guide pos="384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 2018 Enacted</c:v>
                </c:pt>
              </c:strCache>
            </c:strRef>
          </c:tx>
          <c:dPt>
            <c:idx val="0"/>
            <c:bubble3D val="0"/>
            <c:spPr>
              <a:solidFill>
                <a:srgbClr val="11335B"/>
              </a:solidFill>
              <a:ln>
                <a:noFill/>
              </a:ln>
              <a:effectLst/>
            </c:spPr>
            <c:extLst>
              <c:ext xmlns:c16="http://schemas.microsoft.com/office/drawing/2014/chart" uri="{C3380CC4-5D6E-409C-BE32-E72D297353CC}">
                <c16:uniqueId val="{00000001-E6AA-4047-BFA2-946C1D41F985}"/>
              </c:ext>
            </c:extLst>
          </c:dPt>
          <c:dPt>
            <c:idx val="1"/>
            <c:bubble3D val="0"/>
            <c:spPr>
              <a:pattFill prst="pct75">
                <a:fgClr>
                  <a:srgbClr val="B2471E"/>
                </a:fgClr>
                <a:bgClr>
                  <a:schemeClr val="bg1"/>
                </a:bgClr>
              </a:pattFill>
              <a:ln>
                <a:solidFill>
                  <a:schemeClr val="bg1"/>
                </a:solidFill>
              </a:ln>
              <a:effectLst/>
            </c:spPr>
            <c:extLst>
              <c:ext xmlns:c16="http://schemas.microsoft.com/office/drawing/2014/chart" uri="{C3380CC4-5D6E-409C-BE32-E72D297353CC}">
                <c16:uniqueId val="{00000003-E6AA-4047-BFA2-946C1D41F985}"/>
              </c:ext>
            </c:extLst>
          </c:dPt>
          <c:dPt>
            <c:idx val="2"/>
            <c:bubble3D val="0"/>
            <c:spPr>
              <a:solidFill>
                <a:srgbClr val="B2471E"/>
              </a:solidFill>
              <a:ln>
                <a:solidFill>
                  <a:schemeClr val="bg1"/>
                </a:solidFill>
              </a:ln>
              <a:effectLst/>
            </c:spPr>
            <c:extLst>
              <c:ext xmlns:c16="http://schemas.microsoft.com/office/drawing/2014/chart" uri="{C3380CC4-5D6E-409C-BE32-E72D297353CC}">
                <c16:uniqueId val="{00000005-E6AA-4047-BFA2-946C1D41F985}"/>
              </c:ext>
            </c:extLst>
          </c:dPt>
          <c:dPt>
            <c:idx val="3"/>
            <c:bubble3D val="0"/>
            <c:spPr>
              <a:solidFill>
                <a:srgbClr val="5D8B72"/>
              </a:solidFill>
              <a:ln>
                <a:noFill/>
              </a:ln>
              <a:effectLst/>
            </c:spPr>
            <c:extLst>
              <c:ext xmlns:c16="http://schemas.microsoft.com/office/drawing/2014/chart" uri="{C3380CC4-5D6E-409C-BE32-E72D297353CC}">
                <c16:uniqueId val="{00000007-E6AA-4047-BFA2-946C1D41F985}"/>
              </c:ext>
            </c:extLst>
          </c:dPt>
          <c:dLbls>
            <c:delete val="1"/>
          </c:dLbls>
          <c:cat>
            <c:strRef>
              <c:f>Sheet1!$A$2:$A$5</c:f>
              <c:strCache>
                <c:ptCount val="4"/>
                <c:pt idx="0">
                  <c:v>STRS 60%</c:v>
                </c:pt>
                <c:pt idx="1">
                  <c:v>ITS (Hollings MEP) 12%</c:v>
                </c:pt>
                <c:pt idx="2">
                  <c:v>ITS (Manufacturing USA) 1%</c:v>
                </c:pt>
                <c:pt idx="3">
                  <c:v>CRS 27%</c:v>
                </c:pt>
              </c:strCache>
            </c:strRef>
          </c:cat>
          <c:val>
            <c:numRef>
              <c:f>Sheet1!$B$2:$B$5</c:f>
              <c:numCache>
                <c:formatCode>General</c:formatCode>
                <c:ptCount val="4"/>
                <c:pt idx="0">
                  <c:v>724.5</c:v>
                </c:pt>
                <c:pt idx="1">
                  <c:v>140</c:v>
                </c:pt>
                <c:pt idx="2">
                  <c:v>15</c:v>
                </c:pt>
                <c:pt idx="3">
                  <c:v>319</c:v>
                </c:pt>
              </c:numCache>
            </c:numRef>
          </c:val>
          <c:extLst>
            <c:ext xmlns:c16="http://schemas.microsoft.com/office/drawing/2014/chart" uri="{C3380CC4-5D6E-409C-BE32-E72D297353CC}">
              <c16:uniqueId val="{00000008-E6AA-4047-BFA2-946C1D41F985}"/>
            </c:ext>
          </c:extLst>
        </c:ser>
        <c:dLbls>
          <c:dLblPos val="inEnd"/>
          <c:showLegendKey val="0"/>
          <c:showVal val="0"/>
          <c:showCatName val="0"/>
          <c:showSerName val="0"/>
          <c:showPercent val="1"/>
          <c:showBubbleSize val="0"/>
          <c:showLeaderLines val="1"/>
        </c:dLbls>
        <c:firstSliceAng val="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5D550-4804-0648-9841-5DE6A0CD0169}" type="datetimeFigureOut">
              <a:rPr lang="en-US" smtClean="0"/>
              <a:t>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804BF-A41C-8448-874E-9C0B6FDDAB7C}" type="slidenum">
              <a:rPr lang="en-US" smtClean="0"/>
              <a:t>‹#›</a:t>
            </a:fld>
            <a:endParaRPr lang="en-US"/>
          </a:p>
        </p:txBody>
      </p:sp>
    </p:spTree>
    <p:extLst>
      <p:ext uri="{BB962C8B-B14F-4D97-AF65-F5344CB8AC3E}">
        <p14:creationId xmlns:p14="http://schemas.microsoft.com/office/powerpoint/2010/main" val="417877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QKD</a:t>
            </a:r>
          </a:p>
        </p:txBody>
      </p:sp>
      <p:sp>
        <p:nvSpPr>
          <p:cNvPr id="4" name="Slide Number Placeholder 3"/>
          <p:cNvSpPr>
            <a:spLocks noGrp="1"/>
          </p:cNvSpPr>
          <p:nvPr>
            <p:ph type="sldNum" sz="quarter" idx="5"/>
          </p:nvPr>
        </p:nvSpPr>
        <p:spPr/>
        <p:txBody>
          <a:bodyPr/>
          <a:lstStyle/>
          <a:p>
            <a:fld id="{9C6804BF-A41C-8448-874E-9C0B6FDDAB7C}" type="slidenum">
              <a:rPr lang="en-US" smtClean="0"/>
              <a:t>5</a:t>
            </a:fld>
            <a:endParaRPr lang="en-US"/>
          </a:p>
        </p:txBody>
      </p:sp>
    </p:spTree>
    <p:extLst>
      <p:ext uri="{BB962C8B-B14F-4D97-AF65-F5344CB8AC3E}">
        <p14:creationId xmlns:p14="http://schemas.microsoft.com/office/powerpoint/2010/main" val="428544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21</a:t>
            </a:fld>
            <a:endParaRPr lang="en-US"/>
          </a:p>
        </p:txBody>
      </p:sp>
    </p:spTree>
    <p:extLst>
      <p:ext uri="{BB962C8B-B14F-4D97-AF65-F5344CB8AC3E}">
        <p14:creationId xmlns:p14="http://schemas.microsoft.com/office/powerpoint/2010/main" val="52199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There is a chance we could standardize an alternate</a:t>
            </a:r>
          </a:p>
        </p:txBody>
      </p:sp>
      <p:sp>
        <p:nvSpPr>
          <p:cNvPr id="4" name="Slide Number Placeholder 3"/>
          <p:cNvSpPr>
            <a:spLocks noGrp="1"/>
          </p:cNvSpPr>
          <p:nvPr>
            <p:ph type="sldNum" sz="quarter" idx="5"/>
          </p:nvPr>
        </p:nvSpPr>
        <p:spPr/>
        <p:txBody>
          <a:bodyPr/>
          <a:lstStyle/>
          <a:p>
            <a:fld id="{9C6804BF-A41C-8448-874E-9C0B6FDDAB7C}" type="slidenum">
              <a:rPr lang="en-US" smtClean="0"/>
              <a:t>22</a:t>
            </a:fld>
            <a:endParaRPr lang="en-US"/>
          </a:p>
        </p:txBody>
      </p:sp>
    </p:spTree>
    <p:extLst>
      <p:ext uri="{BB962C8B-B14F-4D97-AF65-F5344CB8AC3E}">
        <p14:creationId xmlns:p14="http://schemas.microsoft.com/office/powerpoint/2010/main" val="2529616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23</a:t>
            </a:fld>
            <a:endParaRPr lang="en-US"/>
          </a:p>
        </p:txBody>
      </p:sp>
    </p:spTree>
    <p:extLst>
      <p:ext uri="{BB962C8B-B14F-4D97-AF65-F5344CB8AC3E}">
        <p14:creationId xmlns:p14="http://schemas.microsoft.com/office/powerpoint/2010/main" val="62992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Amazon, Cisco, Google, Cloudflare, and others have done experiments with PQC algorithms in real-world protocols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“In addition to the currently approved techniques for the generation of the shared secret </a:t>
            </a:r>
            <a:r>
              <a:rPr lang="en-US" i="1" dirty="0">
                <a:solidFill>
                  <a:schemeClr val="accent1"/>
                </a:solidFill>
              </a:rPr>
              <a:t>Z</a:t>
            </a:r>
            <a:r>
              <a:rPr lang="en-US" dirty="0">
                <a:solidFill>
                  <a:schemeClr val="accent1"/>
                </a:solidFill>
              </a:rPr>
              <a:t> as specified in SP 800-56A and SP 800-56B, this Recommendation permits the use of a “hybrid” shared secret of the form Z′ = </a:t>
            </a:r>
            <a:r>
              <a:rPr lang="en-US" i="1" dirty="0">
                <a:solidFill>
                  <a:schemeClr val="accent1"/>
                </a:solidFill>
              </a:rPr>
              <a:t>Z</a:t>
            </a:r>
            <a:r>
              <a:rPr lang="en-US" dirty="0">
                <a:solidFill>
                  <a:schemeClr val="accent1"/>
                </a:solidFill>
              </a:rPr>
              <a:t> || </a:t>
            </a:r>
            <a:r>
              <a:rPr lang="en-US" i="1" dirty="0">
                <a:solidFill>
                  <a:schemeClr val="accent1"/>
                </a:solidFill>
              </a:rPr>
              <a:t>T</a:t>
            </a:r>
            <a:r>
              <a:rPr lang="en-US" dirty="0">
                <a:solidFill>
                  <a:schemeClr val="accent1"/>
                </a:solidFill>
              </a:rPr>
              <a:t>, a concatenation consisting of a “standard” shared secret </a:t>
            </a:r>
            <a:r>
              <a:rPr lang="en-US" i="1" dirty="0">
                <a:solidFill>
                  <a:schemeClr val="accent1"/>
                </a:solidFill>
              </a:rPr>
              <a:t>Z</a:t>
            </a:r>
            <a:r>
              <a:rPr lang="en-US" dirty="0">
                <a:solidFill>
                  <a:schemeClr val="accent1"/>
                </a:solidFill>
              </a:rPr>
              <a:t> that was generated during the execution of a key-establishment scheme (as currently specified in [SP 800-56A] or [SP 800-56B]) followed by an auxiliary shared secret </a:t>
            </a:r>
            <a:r>
              <a:rPr lang="en-US" i="1" dirty="0">
                <a:solidFill>
                  <a:schemeClr val="accent1"/>
                </a:solidFill>
              </a:rPr>
              <a:t>T</a:t>
            </a:r>
            <a:r>
              <a:rPr lang="en-US" dirty="0">
                <a:solidFill>
                  <a:schemeClr val="accent1"/>
                </a:solidFill>
              </a:rPr>
              <a:t> that has been generated using some other method”     </a:t>
            </a:r>
            <a:r>
              <a:rPr lang="en-US" dirty="0"/>
              <a:t>KDF (Z||T)</a:t>
            </a:r>
          </a:p>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24</a:t>
            </a:fld>
            <a:endParaRPr lang="en-US"/>
          </a:p>
        </p:txBody>
      </p:sp>
    </p:spTree>
    <p:extLst>
      <p:ext uri="{BB962C8B-B14F-4D97-AF65-F5344CB8AC3E}">
        <p14:creationId xmlns:p14="http://schemas.microsoft.com/office/powerpoint/2010/main" val="324408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26</a:t>
            </a:fld>
            <a:endParaRPr lang="en-US"/>
          </a:p>
        </p:txBody>
      </p:sp>
    </p:spTree>
    <p:extLst>
      <p:ext uri="{BB962C8B-B14F-4D97-AF65-F5344CB8AC3E}">
        <p14:creationId xmlns:p14="http://schemas.microsoft.com/office/powerpoint/2010/main" val="35076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27</a:t>
            </a:fld>
            <a:endParaRPr lang="en-US"/>
          </a:p>
        </p:txBody>
      </p:sp>
    </p:spTree>
    <p:extLst>
      <p:ext uri="{BB962C8B-B14F-4D97-AF65-F5344CB8AC3E}">
        <p14:creationId xmlns:p14="http://schemas.microsoft.com/office/powerpoint/2010/main" val="872145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28</a:t>
            </a:fld>
            <a:endParaRPr lang="en-US"/>
          </a:p>
        </p:txBody>
      </p:sp>
    </p:spTree>
    <p:extLst>
      <p:ext uri="{BB962C8B-B14F-4D97-AF65-F5344CB8AC3E}">
        <p14:creationId xmlns:p14="http://schemas.microsoft.com/office/powerpoint/2010/main" val="196965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dirty="0"/>
          </a:p>
        </p:txBody>
      </p:sp>
    </p:spTree>
    <p:extLst>
      <p:ext uri="{BB962C8B-B14F-4D97-AF65-F5344CB8AC3E}">
        <p14:creationId xmlns:p14="http://schemas.microsoft.com/office/powerpoint/2010/main" val="165337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10</a:t>
            </a:fld>
            <a:endParaRPr lang="en-US"/>
          </a:p>
        </p:txBody>
      </p:sp>
    </p:spTree>
    <p:extLst>
      <p:ext uri="{BB962C8B-B14F-4D97-AF65-F5344CB8AC3E}">
        <p14:creationId xmlns:p14="http://schemas.microsoft.com/office/powerpoint/2010/main" val="50181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Debate over 1 track or 2</a:t>
            </a:r>
          </a:p>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15</a:t>
            </a:fld>
            <a:endParaRPr lang="en-US"/>
          </a:p>
        </p:txBody>
      </p:sp>
    </p:spTree>
    <p:extLst>
      <p:ext uri="{BB962C8B-B14F-4D97-AF65-F5344CB8AC3E}">
        <p14:creationId xmlns:p14="http://schemas.microsoft.com/office/powerpoint/2010/main" val="291669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narrowing it down.  Some attacked.  </a:t>
            </a:r>
          </a:p>
          <a:p>
            <a:r>
              <a:rPr lang="en-US" dirty="0"/>
              <a:t>Merger, lattice KEMS.  </a:t>
            </a:r>
          </a:p>
          <a:p>
            <a:r>
              <a:rPr lang="en-US" dirty="0"/>
              <a:t>Two buckets</a:t>
            </a:r>
          </a:p>
          <a:p>
            <a:r>
              <a:rPr lang="en-US" dirty="0"/>
              <a:t>Had to eliminate some good schemes (New hope, 3 bears)</a:t>
            </a:r>
          </a:p>
          <a:p>
            <a:r>
              <a:rPr lang="en-US" dirty="0"/>
              <a:t>Explained in our report about all 26 (unlike 1</a:t>
            </a:r>
            <a:r>
              <a:rPr lang="en-US" baseline="30000" dirty="0"/>
              <a:t>st</a:t>
            </a:r>
            <a:r>
              <a:rPr lang="en-US" dirty="0"/>
              <a:t> report).  </a:t>
            </a:r>
          </a:p>
          <a:p>
            <a:r>
              <a:rPr lang="en-US" dirty="0"/>
              <a:t>Explain 1 of </a:t>
            </a:r>
            <a:r>
              <a:rPr lang="en-US" dirty="0" err="1"/>
              <a:t>Kyber</a:t>
            </a:r>
            <a:r>
              <a:rPr lang="en-US" dirty="0"/>
              <a:t>/NTRU/Saber and Dilithium/Falcon.    They’re balanced</a:t>
            </a:r>
          </a:p>
          <a:p>
            <a:r>
              <a:rPr lang="en-US" dirty="0"/>
              <a:t>Explain CM and Rainbow.  </a:t>
            </a:r>
          </a:p>
          <a:p>
            <a:r>
              <a:rPr lang="en-US" dirty="0"/>
              <a:t>Talk about each.  </a:t>
            </a:r>
          </a:p>
        </p:txBody>
      </p:sp>
      <p:sp>
        <p:nvSpPr>
          <p:cNvPr id="4" name="Slide Number Placeholder 3"/>
          <p:cNvSpPr>
            <a:spLocks noGrp="1"/>
          </p:cNvSpPr>
          <p:nvPr>
            <p:ph type="sldNum" sz="quarter" idx="5"/>
          </p:nvPr>
        </p:nvSpPr>
        <p:spPr/>
        <p:txBody>
          <a:bodyPr/>
          <a:lstStyle/>
          <a:p>
            <a:fld id="{9C6804BF-A41C-8448-874E-9C0B6FDDAB7C}" type="slidenum">
              <a:rPr lang="en-US" smtClean="0"/>
              <a:t>16</a:t>
            </a:fld>
            <a:endParaRPr lang="en-US"/>
          </a:p>
        </p:txBody>
      </p:sp>
    </p:spTree>
    <p:extLst>
      <p:ext uri="{BB962C8B-B14F-4D97-AF65-F5344CB8AC3E}">
        <p14:creationId xmlns:p14="http://schemas.microsoft.com/office/powerpoint/2010/main" val="369198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Needed to focus analysis, thus not take too many</a:t>
            </a:r>
          </a:p>
          <a:p>
            <a:endParaRPr lang="en-US" dirty="0"/>
          </a:p>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17</a:t>
            </a:fld>
            <a:endParaRPr lang="en-US"/>
          </a:p>
        </p:txBody>
      </p:sp>
    </p:spTree>
    <p:extLst>
      <p:ext uri="{BB962C8B-B14F-4D97-AF65-F5344CB8AC3E}">
        <p14:creationId xmlns:p14="http://schemas.microsoft.com/office/powerpoint/2010/main" val="63601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Strong desire to standardize a code-based one, but needed a 4</a:t>
            </a:r>
            <a:r>
              <a:rPr lang="en-US" baseline="30000" dirty="0"/>
              <a:t>th</a:t>
            </a:r>
            <a:r>
              <a:rPr lang="en-US" dirty="0"/>
              <a:t> round for BIKE or HQC.  </a:t>
            </a:r>
          </a:p>
          <a:p>
            <a:endParaRPr lang="en-US" dirty="0"/>
          </a:p>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18</a:t>
            </a:fld>
            <a:endParaRPr lang="en-US"/>
          </a:p>
        </p:txBody>
      </p:sp>
    </p:spTree>
    <p:extLst>
      <p:ext uri="{BB962C8B-B14F-4D97-AF65-F5344CB8AC3E}">
        <p14:creationId xmlns:p14="http://schemas.microsoft.com/office/powerpoint/2010/main" val="213677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19</a:t>
            </a:fld>
            <a:endParaRPr lang="en-US"/>
          </a:p>
        </p:txBody>
      </p:sp>
    </p:spTree>
    <p:extLst>
      <p:ext uri="{BB962C8B-B14F-4D97-AF65-F5344CB8AC3E}">
        <p14:creationId xmlns:p14="http://schemas.microsoft.com/office/powerpoint/2010/main" val="265770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20</a:t>
            </a:fld>
            <a:endParaRPr lang="en-US"/>
          </a:p>
        </p:txBody>
      </p:sp>
    </p:spTree>
    <p:extLst>
      <p:ext uri="{BB962C8B-B14F-4D97-AF65-F5344CB8AC3E}">
        <p14:creationId xmlns:p14="http://schemas.microsoft.com/office/powerpoint/2010/main" val="77741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jp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2.png"/><Relationship Id="rId7"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g"/><Relationship Id="rId9" Type="http://schemas.openxmlformats.org/officeDocument/2006/relationships/image" Target="../media/image3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9.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46.jpg"/><Relationship Id="rId5" Type="http://schemas.openxmlformats.org/officeDocument/2006/relationships/image" Target="../media/image45.jpg"/><Relationship Id="rId10" Type="http://schemas.openxmlformats.org/officeDocument/2006/relationships/image" Target="../media/image12.png"/><Relationship Id="rId4" Type="http://schemas.openxmlformats.org/officeDocument/2006/relationships/image" Target="../media/image44.jpeg"/><Relationship Id="rId9"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1BAFE4-3996-9B40-A849-0450F4C59513}"/>
              </a:ext>
            </a:extLst>
          </p:cNvPr>
          <p:cNvPicPr>
            <a:picLocks noChangeAspect="1"/>
          </p:cNvPicPr>
          <p:nvPr userDrawn="1"/>
        </p:nvPicPr>
        <p:blipFill>
          <a:blip r:embed="rId2"/>
          <a:stretch>
            <a:fillRect/>
          </a:stretch>
        </p:blipFill>
        <p:spPr>
          <a:xfrm>
            <a:off x="0" y="-20675"/>
            <a:ext cx="12228755" cy="6878674"/>
          </a:xfrm>
          <a:prstGeom prst="rect">
            <a:avLst/>
          </a:prstGeom>
        </p:spPr>
      </p:pic>
      <p:sp>
        <p:nvSpPr>
          <p:cNvPr id="2" name="Title 1">
            <a:extLst>
              <a:ext uri="{FF2B5EF4-FFF2-40B4-BE49-F238E27FC236}">
                <a16:creationId xmlns:a16="http://schemas.microsoft.com/office/drawing/2014/main" id="{44D804DA-26DC-094D-81DE-93F10F39FF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51A0C-9B64-634D-8A09-BE241A244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73619D-369A-3C40-8401-DAA021E87AD1}"/>
              </a:ext>
            </a:extLst>
          </p:cNvPr>
          <p:cNvSpPr>
            <a:spLocks noGrp="1"/>
          </p:cNvSpPr>
          <p:nvPr>
            <p:ph type="dt" sz="half" idx="10"/>
          </p:nvPr>
        </p:nvSpPr>
        <p:spPr/>
        <p:txBody>
          <a:bodyPr/>
          <a:lstStyle/>
          <a:p>
            <a:fld id="{11A84E01-FA1D-DF4D-8154-31A9A1861279}" type="datetimeFigureOut">
              <a:rPr lang="en-US" smtClean="0"/>
              <a:t>1/11/21</a:t>
            </a:fld>
            <a:endParaRPr lang="en-US"/>
          </a:p>
        </p:txBody>
      </p:sp>
      <p:sp>
        <p:nvSpPr>
          <p:cNvPr id="5" name="Footer Placeholder 4">
            <a:extLst>
              <a:ext uri="{FF2B5EF4-FFF2-40B4-BE49-F238E27FC236}">
                <a16:creationId xmlns:a16="http://schemas.microsoft.com/office/drawing/2014/main" id="{E2FA8995-CDE0-A646-B4C0-DF68570AC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2D4CD-0567-AA4B-BE1B-B504FA737AED}"/>
              </a:ext>
            </a:extLst>
          </p:cNvPr>
          <p:cNvSpPr>
            <a:spLocks noGrp="1"/>
          </p:cNvSpPr>
          <p:nvPr>
            <p:ph type="sldNum" sz="quarter" idx="12"/>
          </p:nvPr>
        </p:nvSpPr>
        <p:spPr/>
        <p:txBody>
          <a:bodyPr/>
          <a:lstStyle/>
          <a:p>
            <a:fld id="{54EEB62B-FDC5-F542-B36B-F4CCC4099D47}" type="slidenum">
              <a:rPr lang="en-US" smtClean="0"/>
              <a:t>‹#›</a:t>
            </a:fld>
            <a:endParaRPr lang="en-US"/>
          </a:p>
        </p:txBody>
      </p:sp>
    </p:spTree>
    <p:extLst>
      <p:ext uri="{BB962C8B-B14F-4D97-AF65-F5344CB8AC3E}">
        <p14:creationId xmlns:p14="http://schemas.microsoft.com/office/powerpoint/2010/main" val="79509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342434-9005-9A48-8FA3-73C5FE8D7B45}"/>
              </a:ext>
            </a:extLst>
          </p:cNvPr>
          <p:cNvPicPr>
            <a:picLocks noChangeAspect="1"/>
          </p:cNvPicPr>
          <p:nvPr userDrawn="1"/>
        </p:nvPicPr>
        <p:blipFill>
          <a:blip r:embed="rId2"/>
          <a:stretch>
            <a:fillRect/>
          </a:stretch>
        </p:blipFill>
        <p:spPr>
          <a:xfrm>
            <a:off x="0" y="-20675"/>
            <a:ext cx="12228755" cy="6878674"/>
          </a:xfrm>
          <a:prstGeom prst="rect">
            <a:avLst/>
          </a:prstGeom>
        </p:spPr>
      </p:pic>
      <p:sp>
        <p:nvSpPr>
          <p:cNvPr id="2" name="Title 1">
            <a:extLst>
              <a:ext uri="{FF2B5EF4-FFF2-40B4-BE49-F238E27FC236}">
                <a16:creationId xmlns:a16="http://schemas.microsoft.com/office/drawing/2014/main" id="{F3714CCD-6008-7C48-8213-7ACB997358CB}"/>
              </a:ext>
            </a:extLst>
          </p:cNvPr>
          <p:cNvSpPr>
            <a:spLocks noGrp="1"/>
          </p:cNvSpPr>
          <p:nvPr>
            <p:ph type="title"/>
          </p:nvPr>
        </p:nvSpPr>
        <p:spPr>
          <a:xfrm>
            <a:off x="497840" y="1253810"/>
            <a:ext cx="10515600" cy="1325563"/>
          </a:xfrm>
        </p:spPr>
        <p:txBody>
          <a:bodyPr>
            <a:normAutofit/>
          </a:bodyPr>
          <a:lstStyle>
            <a:lvl1pPr>
              <a:defRPr sz="60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63804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4F49B-5A7F-2F45-9400-29748B34686B}"/>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6" name="Content Placeholder 3">
            <a:extLst>
              <a:ext uri="{FF2B5EF4-FFF2-40B4-BE49-F238E27FC236}">
                <a16:creationId xmlns:a16="http://schemas.microsoft.com/office/drawing/2014/main" id="{8D058A46-4497-4846-9950-4FE69B7CB514}"/>
              </a:ext>
            </a:extLst>
          </p:cNvPr>
          <p:cNvSpPr>
            <a:spLocks noGrp="1"/>
          </p:cNvSpPr>
          <p:nvPr>
            <p:ph sz="half" idx="2" hasCustomPrompt="1"/>
          </p:nvPr>
        </p:nvSpPr>
        <p:spPr>
          <a:xfrm>
            <a:off x="0" y="1088249"/>
            <a:ext cx="12192000" cy="3897872"/>
          </a:xfrm>
          <a:ln>
            <a:noFill/>
          </a:ln>
        </p:spPr>
        <p:txBody>
          <a:bodyPr/>
          <a:lstStyle>
            <a:lvl1pPr marL="0" indent="0">
              <a:buNone/>
              <a:defRPr/>
            </a:lvl1pPr>
          </a:lstStyle>
          <a:p>
            <a:pPr lvl="0"/>
            <a:r>
              <a:rPr lang="en-US" dirty="0"/>
              <a:t>Object/Photo</a:t>
            </a:r>
          </a:p>
        </p:txBody>
      </p:sp>
      <p:pic>
        <p:nvPicPr>
          <p:cNvPr id="10" name="Picture 9">
            <a:extLst>
              <a:ext uri="{FF2B5EF4-FFF2-40B4-BE49-F238E27FC236}">
                <a16:creationId xmlns:a16="http://schemas.microsoft.com/office/drawing/2014/main" id="{C55B0418-EA3E-F444-BA50-493E538C475E}"/>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7" name="Text Placeholder 2">
            <a:extLst>
              <a:ext uri="{FF2B5EF4-FFF2-40B4-BE49-F238E27FC236}">
                <a16:creationId xmlns:a16="http://schemas.microsoft.com/office/drawing/2014/main" id="{4038A29F-49C5-8E46-9DD1-3268CB9B3E64}"/>
              </a:ext>
            </a:extLst>
          </p:cNvPr>
          <p:cNvSpPr>
            <a:spLocks noGrp="1"/>
          </p:cNvSpPr>
          <p:nvPr>
            <p:ph type="body" idx="1" hasCustomPrompt="1"/>
          </p:nvPr>
        </p:nvSpPr>
        <p:spPr>
          <a:xfrm>
            <a:off x="1092819" y="5213932"/>
            <a:ext cx="9824225" cy="126386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9" name="Title 1">
            <a:extLst>
              <a:ext uri="{FF2B5EF4-FFF2-40B4-BE49-F238E27FC236}">
                <a16:creationId xmlns:a16="http://schemas.microsoft.com/office/drawing/2014/main" id="{BCFA929C-C054-5949-B389-B2BE80C59E61}"/>
              </a:ext>
            </a:extLst>
          </p:cNvPr>
          <p:cNvSpPr>
            <a:spLocks noGrp="1"/>
          </p:cNvSpPr>
          <p:nvPr>
            <p:ph type="title"/>
          </p:nvPr>
        </p:nvSpPr>
        <p:spPr>
          <a:xfrm>
            <a:off x="573795" y="-10745"/>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771027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orient="horz" pos="50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9533BF-1B93-2A43-BA34-0F3A82D7F33B}"/>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12" name="Text Placeholder 3">
            <a:extLst>
              <a:ext uri="{FF2B5EF4-FFF2-40B4-BE49-F238E27FC236}">
                <a16:creationId xmlns:a16="http://schemas.microsoft.com/office/drawing/2014/main" id="{1C17D88D-1B35-A843-BA46-506AB4A8754C}"/>
              </a:ext>
            </a:extLst>
          </p:cNvPr>
          <p:cNvSpPr>
            <a:spLocks noGrp="1"/>
          </p:cNvSpPr>
          <p:nvPr>
            <p:ph type="body" sz="half" idx="2" hasCustomPrompt="1"/>
          </p:nvPr>
        </p:nvSpPr>
        <p:spPr>
          <a:xfrm>
            <a:off x="719253" y="1622502"/>
            <a:ext cx="10753493" cy="1456996"/>
          </a:xfrm>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pic>
        <p:nvPicPr>
          <p:cNvPr id="19" name="Picture 18">
            <a:extLst>
              <a:ext uri="{FF2B5EF4-FFF2-40B4-BE49-F238E27FC236}">
                <a16:creationId xmlns:a16="http://schemas.microsoft.com/office/drawing/2014/main" id="{CAD91200-3642-8946-A772-E48D2472F965}"/>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9" name="Title 1">
            <a:extLst>
              <a:ext uri="{FF2B5EF4-FFF2-40B4-BE49-F238E27FC236}">
                <a16:creationId xmlns:a16="http://schemas.microsoft.com/office/drawing/2014/main" id="{B893048A-A103-8740-9E4D-A13D62CFA954}"/>
              </a:ext>
            </a:extLst>
          </p:cNvPr>
          <p:cNvSpPr>
            <a:spLocks noGrp="1"/>
          </p:cNvSpPr>
          <p:nvPr>
            <p:ph type="title"/>
          </p:nvPr>
        </p:nvSpPr>
        <p:spPr>
          <a:xfrm>
            <a:off x="573795" y="-10745"/>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1" name="Picture Placeholder 37">
            <a:extLst>
              <a:ext uri="{FF2B5EF4-FFF2-40B4-BE49-F238E27FC236}">
                <a16:creationId xmlns:a16="http://schemas.microsoft.com/office/drawing/2014/main" id="{CFA31AA8-C387-164B-869F-B0075C511E65}"/>
              </a:ext>
            </a:extLst>
          </p:cNvPr>
          <p:cNvSpPr>
            <a:spLocks noGrp="1"/>
          </p:cNvSpPr>
          <p:nvPr>
            <p:ph type="pic" sz="quarter" idx="20" hasCustomPrompt="1"/>
          </p:nvPr>
        </p:nvSpPr>
        <p:spPr>
          <a:xfrm>
            <a:off x="-12542" y="3603157"/>
            <a:ext cx="3889249" cy="2495747"/>
          </a:xfrm>
        </p:spPr>
        <p:txBody>
          <a:bodyPr>
            <a:normAutofit/>
          </a:bodyPr>
          <a:lstStyle>
            <a:lvl1pPr marL="0" indent="0">
              <a:buNone/>
              <a:defRPr sz="2000" b="1">
                <a:solidFill>
                  <a:schemeClr val="tx1"/>
                </a:solidFill>
              </a:defRPr>
            </a:lvl1pPr>
          </a:lstStyle>
          <a:p>
            <a:r>
              <a:rPr lang="en-US" dirty="0"/>
              <a:t>Picture/icon/text</a:t>
            </a:r>
          </a:p>
        </p:txBody>
      </p:sp>
      <p:sp>
        <p:nvSpPr>
          <p:cNvPr id="17" name="Picture Placeholder 37">
            <a:extLst>
              <a:ext uri="{FF2B5EF4-FFF2-40B4-BE49-F238E27FC236}">
                <a16:creationId xmlns:a16="http://schemas.microsoft.com/office/drawing/2014/main" id="{9B1F4115-3B6A-C147-B3F0-135C7ECD40C5}"/>
              </a:ext>
            </a:extLst>
          </p:cNvPr>
          <p:cNvSpPr>
            <a:spLocks noGrp="1"/>
          </p:cNvSpPr>
          <p:nvPr>
            <p:ph type="pic" sz="quarter" idx="21" hasCustomPrompt="1"/>
          </p:nvPr>
        </p:nvSpPr>
        <p:spPr>
          <a:xfrm>
            <a:off x="4154344" y="3603157"/>
            <a:ext cx="3889249" cy="2495747"/>
          </a:xfrm>
        </p:spPr>
        <p:txBody>
          <a:bodyPr>
            <a:normAutofit/>
          </a:bodyPr>
          <a:lstStyle>
            <a:lvl1pPr marL="0" indent="0">
              <a:buNone/>
              <a:defRPr sz="2000" b="1">
                <a:solidFill>
                  <a:schemeClr val="tx1"/>
                </a:solidFill>
              </a:defRPr>
            </a:lvl1pPr>
          </a:lstStyle>
          <a:p>
            <a:r>
              <a:rPr lang="en-US" dirty="0"/>
              <a:t>Picture/icon/text</a:t>
            </a:r>
          </a:p>
        </p:txBody>
      </p:sp>
      <p:sp>
        <p:nvSpPr>
          <p:cNvPr id="20" name="Picture Placeholder 37">
            <a:extLst>
              <a:ext uri="{FF2B5EF4-FFF2-40B4-BE49-F238E27FC236}">
                <a16:creationId xmlns:a16="http://schemas.microsoft.com/office/drawing/2014/main" id="{5E9C8FEA-E368-2E47-8707-A1899F1C96BC}"/>
              </a:ext>
            </a:extLst>
          </p:cNvPr>
          <p:cNvSpPr>
            <a:spLocks noGrp="1"/>
          </p:cNvSpPr>
          <p:nvPr>
            <p:ph type="pic" sz="quarter" idx="22" hasCustomPrompt="1"/>
          </p:nvPr>
        </p:nvSpPr>
        <p:spPr>
          <a:xfrm>
            <a:off x="8309655" y="3603157"/>
            <a:ext cx="3889249" cy="2495747"/>
          </a:xfrm>
        </p:spPr>
        <p:txBody>
          <a:bodyPr>
            <a:normAutofit/>
          </a:bodyPr>
          <a:lstStyle>
            <a:lvl1pPr marL="0" indent="0">
              <a:buNone/>
              <a:defRPr sz="2000" b="1">
                <a:solidFill>
                  <a:schemeClr val="tx1"/>
                </a:solidFill>
              </a:defRPr>
            </a:lvl1pPr>
          </a:lstStyle>
          <a:p>
            <a:r>
              <a:rPr lang="en-US" dirty="0"/>
              <a:t>Picture/icon/text</a:t>
            </a:r>
          </a:p>
        </p:txBody>
      </p:sp>
    </p:spTree>
    <p:extLst>
      <p:ext uri="{BB962C8B-B14F-4D97-AF65-F5344CB8AC3E}">
        <p14:creationId xmlns:p14="http://schemas.microsoft.com/office/powerpoint/2010/main" val="2622539694"/>
      </p:ext>
    </p:extLst>
  </p:cSld>
  <p:clrMapOvr>
    <a:masterClrMapping/>
  </p:clrMapOvr>
  <p:extLst>
    <p:ext uri="{DCECCB84-F9BA-43D5-87BE-67443E8EF086}">
      <p15:sldGuideLst xmlns:p15="http://schemas.microsoft.com/office/powerpoint/2012/main">
        <p15:guide id="1" orient="horz" pos="2136" userDrawn="1">
          <p15:clr>
            <a:srgbClr val="FBAE40"/>
          </p15:clr>
        </p15:guide>
        <p15:guide id="3" pos="432" userDrawn="1">
          <p15:clr>
            <a:srgbClr val="FBAE40"/>
          </p15:clr>
        </p15:guide>
        <p15:guide id="4" pos="7296">
          <p15:clr>
            <a:srgbClr val="FBAE40"/>
          </p15:clr>
        </p15:guide>
        <p15:guide id="5"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A35D9A-EEF1-DD46-987E-6CF872511F43}"/>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7" name="Content Placeholder 5">
            <a:extLst>
              <a:ext uri="{FF2B5EF4-FFF2-40B4-BE49-F238E27FC236}">
                <a16:creationId xmlns:a16="http://schemas.microsoft.com/office/drawing/2014/main" id="{D7FACD73-4E5D-A345-B9F2-A050263D9E0C}"/>
              </a:ext>
            </a:extLst>
          </p:cNvPr>
          <p:cNvSpPr>
            <a:spLocks noGrp="1"/>
          </p:cNvSpPr>
          <p:nvPr>
            <p:ph sz="quarter" idx="4"/>
          </p:nvPr>
        </p:nvSpPr>
        <p:spPr>
          <a:xfrm>
            <a:off x="6718609" y="1757943"/>
            <a:ext cx="5183188" cy="3684588"/>
          </a:xfrm>
        </p:spPr>
        <p:txBody>
          <a:bodyPr>
            <a:normAutofit/>
          </a:bodyPr>
          <a:lstStyle>
            <a:lvl1pPr marL="0" indent="0">
              <a:buNone/>
              <a:defRPr sz="3200" b="1">
                <a:solidFill>
                  <a:srgbClr val="002060"/>
                </a:solidFill>
              </a:defRPr>
            </a:lvl1pPr>
            <a:lvl2pPr marL="800100" indent="-342900">
              <a:buClr>
                <a:srgbClr val="5D8B72"/>
              </a:buClr>
              <a:buFont typeface="Wingdings" pitchFamily="2" charset="2"/>
              <a:buChar char="§"/>
              <a:defRPr sz="3200"/>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82528B23-895C-5C4C-B680-35A98899E6A0}"/>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9" name="Title 1">
            <a:extLst>
              <a:ext uri="{FF2B5EF4-FFF2-40B4-BE49-F238E27FC236}">
                <a16:creationId xmlns:a16="http://schemas.microsoft.com/office/drawing/2014/main" id="{E3FAAB9C-4676-8C48-8CEF-A4CF6BE5BC2B}"/>
              </a:ext>
            </a:extLst>
          </p:cNvPr>
          <p:cNvSpPr>
            <a:spLocks noGrp="1"/>
          </p:cNvSpPr>
          <p:nvPr>
            <p:ph type="title"/>
          </p:nvPr>
        </p:nvSpPr>
        <p:spPr>
          <a:xfrm>
            <a:off x="573795" y="-10745"/>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1" name="Picture Placeholder 37">
            <a:extLst>
              <a:ext uri="{FF2B5EF4-FFF2-40B4-BE49-F238E27FC236}">
                <a16:creationId xmlns:a16="http://schemas.microsoft.com/office/drawing/2014/main" id="{F18C6717-9848-804B-B1E2-2105CEE0B192}"/>
              </a:ext>
            </a:extLst>
          </p:cNvPr>
          <p:cNvSpPr>
            <a:spLocks noGrp="1"/>
          </p:cNvSpPr>
          <p:nvPr>
            <p:ph type="pic" sz="quarter" idx="20" hasCustomPrompt="1"/>
          </p:nvPr>
        </p:nvSpPr>
        <p:spPr>
          <a:xfrm>
            <a:off x="0" y="1093699"/>
            <a:ext cx="6337300" cy="5759148"/>
          </a:xfrm>
        </p:spPr>
        <p:txBody>
          <a:bodyPr>
            <a:normAutofit/>
          </a:bodyPr>
          <a:lstStyle>
            <a:lvl1pPr marL="0" indent="0">
              <a:buNone/>
              <a:defRPr sz="2000" b="1">
                <a:solidFill>
                  <a:schemeClr val="tx1"/>
                </a:solidFill>
              </a:defRPr>
            </a:lvl1pPr>
          </a:lstStyle>
          <a:p>
            <a:r>
              <a:rPr lang="en-US" dirty="0"/>
              <a:t>Picture/icon/text</a:t>
            </a:r>
          </a:p>
        </p:txBody>
      </p:sp>
    </p:spTree>
    <p:extLst>
      <p:ext uri="{BB962C8B-B14F-4D97-AF65-F5344CB8AC3E}">
        <p14:creationId xmlns:p14="http://schemas.microsoft.com/office/powerpoint/2010/main" val="3585909165"/>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BF363-59FF-E54E-A0B5-E35D493FB5D9}"/>
              </a:ext>
            </a:extLst>
          </p:cNvPr>
          <p:cNvPicPr>
            <a:picLocks noChangeAspect="1"/>
          </p:cNvPicPr>
          <p:nvPr userDrawn="1"/>
        </p:nvPicPr>
        <p:blipFill>
          <a:blip r:embed="rId2"/>
          <a:stretch>
            <a:fillRect/>
          </a:stretch>
        </p:blipFill>
        <p:spPr>
          <a:xfrm>
            <a:off x="0" y="0"/>
            <a:ext cx="12192000" cy="1087129"/>
          </a:xfrm>
          <a:prstGeom prst="rect">
            <a:avLst/>
          </a:prstGeom>
        </p:spPr>
      </p:pic>
      <p:pic>
        <p:nvPicPr>
          <p:cNvPr id="8" name="Picture 7">
            <a:extLst>
              <a:ext uri="{FF2B5EF4-FFF2-40B4-BE49-F238E27FC236}">
                <a16:creationId xmlns:a16="http://schemas.microsoft.com/office/drawing/2014/main" id="{604195B3-35E3-C543-9CBB-AD4A8EB72435}"/>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9" name="Rectangle 8">
            <a:extLst>
              <a:ext uri="{FF2B5EF4-FFF2-40B4-BE49-F238E27FC236}">
                <a16:creationId xmlns:a16="http://schemas.microsoft.com/office/drawing/2014/main" id="{7D63FB6F-295B-4145-AC04-27AECBF663FE}"/>
              </a:ext>
            </a:extLst>
          </p:cNvPr>
          <p:cNvSpPr/>
          <p:nvPr userDrawn="1"/>
        </p:nvSpPr>
        <p:spPr>
          <a:xfrm>
            <a:off x="10173653" y="3561055"/>
            <a:ext cx="1399032" cy="2013995"/>
          </a:xfrm>
          <a:prstGeom prst="rect">
            <a:avLst/>
          </a:prstGeom>
          <a:solidFill>
            <a:srgbClr val="B94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a:extLst>
              <a:ext uri="{FF2B5EF4-FFF2-40B4-BE49-F238E27FC236}">
                <a16:creationId xmlns:a16="http://schemas.microsoft.com/office/drawing/2014/main" id="{7A30F6BE-9234-024F-833A-824C3D3A925D}"/>
              </a:ext>
            </a:extLst>
          </p:cNvPr>
          <p:cNvSpPr/>
          <p:nvPr userDrawn="1"/>
        </p:nvSpPr>
        <p:spPr>
          <a:xfrm>
            <a:off x="8586154" y="3561055"/>
            <a:ext cx="1399032" cy="2013995"/>
          </a:xfrm>
          <a:prstGeom prst="rect">
            <a:avLst/>
          </a:prstGeom>
          <a:solidFill>
            <a:srgbClr val="B94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12">
            <a:extLst>
              <a:ext uri="{FF2B5EF4-FFF2-40B4-BE49-F238E27FC236}">
                <a16:creationId xmlns:a16="http://schemas.microsoft.com/office/drawing/2014/main" id="{1B41BF4F-6491-E24D-82FA-6C4C49768707}"/>
              </a:ext>
            </a:extLst>
          </p:cNvPr>
          <p:cNvSpPr/>
          <p:nvPr userDrawn="1"/>
        </p:nvSpPr>
        <p:spPr>
          <a:xfrm>
            <a:off x="6976872" y="3561054"/>
            <a:ext cx="1407759" cy="2013995"/>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030C1E6D-6FDE-8C4C-84A7-19639DF2BE58}"/>
              </a:ext>
            </a:extLst>
          </p:cNvPr>
          <p:cNvSpPr/>
          <p:nvPr userDrawn="1"/>
        </p:nvSpPr>
        <p:spPr>
          <a:xfrm>
            <a:off x="5416537" y="3561055"/>
            <a:ext cx="1403592" cy="2013995"/>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a:extLst>
              <a:ext uri="{FF2B5EF4-FFF2-40B4-BE49-F238E27FC236}">
                <a16:creationId xmlns:a16="http://schemas.microsoft.com/office/drawing/2014/main" id="{4E81D280-A245-594C-9C82-B79E20F196D0}"/>
              </a:ext>
            </a:extLst>
          </p:cNvPr>
          <p:cNvSpPr/>
          <p:nvPr userDrawn="1"/>
        </p:nvSpPr>
        <p:spPr>
          <a:xfrm>
            <a:off x="3836549" y="3561054"/>
            <a:ext cx="1399032" cy="2013995"/>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a:extLst>
              <a:ext uri="{FF2B5EF4-FFF2-40B4-BE49-F238E27FC236}">
                <a16:creationId xmlns:a16="http://schemas.microsoft.com/office/drawing/2014/main" id="{106EA32C-2240-6F4B-914F-98F7B8238AF2}"/>
              </a:ext>
            </a:extLst>
          </p:cNvPr>
          <p:cNvSpPr/>
          <p:nvPr userDrawn="1"/>
        </p:nvSpPr>
        <p:spPr>
          <a:xfrm>
            <a:off x="651527" y="3561054"/>
            <a:ext cx="1399032" cy="2013995"/>
          </a:xfrm>
          <a:prstGeom prst="rect">
            <a:avLst/>
          </a:prstGeom>
          <a:solidFill>
            <a:srgbClr val="1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9A93E19-50A5-9548-8F8C-391BBBDBDB90}"/>
              </a:ext>
            </a:extLst>
          </p:cNvPr>
          <p:cNvSpPr/>
          <p:nvPr userDrawn="1"/>
        </p:nvSpPr>
        <p:spPr>
          <a:xfrm>
            <a:off x="2254237" y="3561055"/>
            <a:ext cx="1403592" cy="2013995"/>
          </a:xfrm>
          <a:prstGeom prst="rect">
            <a:avLst/>
          </a:prstGeom>
          <a:solidFill>
            <a:srgbClr val="1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ED8E57-8E6A-9147-8403-FC7756A82595}"/>
              </a:ext>
            </a:extLst>
          </p:cNvPr>
          <p:cNvSpPr/>
          <p:nvPr userDrawn="1"/>
        </p:nvSpPr>
        <p:spPr>
          <a:xfrm>
            <a:off x="651527" y="2162022"/>
            <a:ext cx="1399032" cy="1399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DDE5E9-7903-9D43-B5F6-3F8CE301C9A3}"/>
              </a:ext>
            </a:extLst>
          </p:cNvPr>
          <p:cNvSpPr/>
          <p:nvPr userDrawn="1"/>
        </p:nvSpPr>
        <p:spPr>
          <a:xfrm>
            <a:off x="2249099" y="2162022"/>
            <a:ext cx="1399032" cy="1399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5D5EB1-B45D-4743-A377-C9944576F172}"/>
              </a:ext>
            </a:extLst>
          </p:cNvPr>
          <p:cNvSpPr/>
          <p:nvPr userDrawn="1"/>
        </p:nvSpPr>
        <p:spPr>
          <a:xfrm>
            <a:off x="3836161" y="2162022"/>
            <a:ext cx="1399032" cy="1399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1F42BFC-2C0F-7B4C-A926-E9D82CEC7CDF}"/>
              </a:ext>
            </a:extLst>
          </p:cNvPr>
          <p:cNvSpPr/>
          <p:nvPr userDrawn="1"/>
        </p:nvSpPr>
        <p:spPr>
          <a:xfrm>
            <a:off x="5403963" y="2162022"/>
            <a:ext cx="1413590" cy="1399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A1E8556-4AB5-444E-83C6-EBC637F23838}"/>
              </a:ext>
            </a:extLst>
          </p:cNvPr>
          <p:cNvSpPr/>
          <p:nvPr userDrawn="1"/>
        </p:nvSpPr>
        <p:spPr>
          <a:xfrm>
            <a:off x="6985599" y="2162022"/>
            <a:ext cx="1399032" cy="1399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7EFCBEB-6BFB-264C-849B-1BCB554A8812}"/>
              </a:ext>
            </a:extLst>
          </p:cNvPr>
          <p:cNvSpPr/>
          <p:nvPr userDrawn="1"/>
        </p:nvSpPr>
        <p:spPr>
          <a:xfrm>
            <a:off x="8586837" y="2162022"/>
            <a:ext cx="1399032" cy="1399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9489B2-A7AF-1A48-A34B-C686CA59A72C}"/>
              </a:ext>
            </a:extLst>
          </p:cNvPr>
          <p:cNvSpPr/>
          <p:nvPr userDrawn="1"/>
        </p:nvSpPr>
        <p:spPr>
          <a:xfrm>
            <a:off x="10173899" y="2162022"/>
            <a:ext cx="1399032" cy="1399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5">
            <a:extLst>
              <a:ext uri="{FF2B5EF4-FFF2-40B4-BE49-F238E27FC236}">
                <a16:creationId xmlns:a16="http://schemas.microsoft.com/office/drawing/2014/main" id="{6D13160A-7C33-214C-A659-A9486E4B61C7}"/>
              </a:ext>
            </a:extLst>
          </p:cNvPr>
          <p:cNvSpPr>
            <a:spLocks noGrp="1"/>
          </p:cNvSpPr>
          <p:nvPr>
            <p:ph sz="quarter" idx="4" hasCustomPrompt="1"/>
          </p:nvPr>
        </p:nvSpPr>
        <p:spPr>
          <a:xfrm>
            <a:off x="653175" y="2162022"/>
            <a:ext cx="1393718" cy="1399032"/>
          </a:xfrm>
        </p:spPr>
        <p:txBody>
          <a:bodyPr>
            <a:normAutofit/>
          </a:bodyPr>
          <a:lstStyle>
            <a:lvl1pPr marL="0" indent="0" algn="ctr">
              <a:buNone/>
              <a:defRPr sz="20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Icon/photo</a:t>
            </a:r>
          </a:p>
        </p:txBody>
      </p:sp>
      <p:sp>
        <p:nvSpPr>
          <p:cNvPr id="31" name="Content Placeholder 5">
            <a:extLst>
              <a:ext uri="{FF2B5EF4-FFF2-40B4-BE49-F238E27FC236}">
                <a16:creationId xmlns:a16="http://schemas.microsoft.com/office/drawing/2014/main" id="{0619B90C-3B9F-5942-9F93-1B3C12E5D3F0}"/>
              </a:ext>
            </a:extLst>
          </p:cNvPr>
          <p:cNvSpPr>
            <a:spLocks noGrp="1"/>
          </p:cNvSpPr>
          <p:nvPr>
            <p:ph sz="quarter" idx="10" hasCustomPrompt="1"/>
          </p:nvPr>
        </p:nvSpPr>
        <p:spPr>
          <a:xfrm>
            <a:off x="2261257" y="2162022"/>
            <a:ext cx="1393718" cy="1399032"/>
          </a:xfrm>
        </p:spPr>
        <p:txBody>
          <a:bodyPr>
            <a:normAutofit/>
          </a:bodyPr>
          <a:lstStyle>
            <a:lvl1pPr marL="0" indent="0" algn="ctr">
              <a:buNone/>
              <a:defRPr sz="20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Icon/photo</a:t>
            </a:r>
          </a:p>
        </p:txBody>
      </p:sp>
      <p:sp>
        <p:nvSpPr>
          <p:cNvPr id="32" name="Content Placeholder 5">
            <a:extLst>
              <a:ext uri="{FF2B5EF4-FFF2-40B4-BE49-F238E27FC236}">
                <a16:creationId xmlns:a16="http://schemas.microsoft.com/office/drawing/2014/main" id="{BEF394CA-5C7F-7747-88FB-CC36738A1590}"/>
              </a:ext>
            </a:extLst>
          </p:cNvPr>
          <p:cNvSpPr>
            <a:spLocks noGrp="1"/>
          </p:cNvSpPr>
          <p:nvPr>
            <p:ph sz="quarter" idx="11" hasCustomPrompt="1"/>
          </p:nvPr>
        </p:nvSpPr>
        <p:spPr>
          <a:xfrm>
            <a:off x="3848319" y="2162022"/>
            <a:ext cx="1393718" cy="1399032"/>
          </a:xfrm>
        </p:spPr>
        <p:txBody>
          <a:bodyPr>
            <a:normAutofit/>
          </a:bodyPr>
          <a:lstStyle>
            <a:lvl1pPr marL="0" indent="0" algn="ctr">
              <a:buNone/>
              <a:defRPr sz="20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Icon/photo</a:t>
            </a:r>
          </a:p>
        </p:txBody>
      </p:sp>
      <p:sp>
        <p:nvSpPr>
          <p:cNvPr id="33" name="Content Placeholder 5">
            <a:extLst>
              <a:ext uri="{FF2B5EF4-FFF2-40B4-BE49-F238E27FC236}">
                <a16:creationId xmlns:a16="http://schemas.microsoft.com/office/drawing/2014/main" id="{26CAF10A-5FF5-A14E-ACBB-55A8215DC58A}"/>
              </a:ext>
            </a:extLst>
          </p:cNvPr>
          <p:cNvSpPr>
            <a:spLocks noGrp="1"/>
          </p:cNvSpPr>
          <p:nvPr>
            <p:ph sz="quarter" idx="12" hasCustomPrompt="1"/>
          </p:nvPr>
        </p:nvSpPr>
        <p:spPr>
          <a:xfrm>
            <a:off x="5414361" y="2162022"/>
            <a:ext cx="1393718" cy="139903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Icon/photo</a:t>
            </a:r>
          </a:p>
        </p:txBody>
      </p:sp>
      <p:sp>
        <p:nvSpPr>
          <p:cNvPr id="34" name="Content Placeholder 5">
            <a:extLst>
              <a:ext uri="{FF2B5EF4-FFF2-40B4-BE49-F238E27FC236}">
                <a16:creationId xmlns:a16="http://schemas.microsoft.com/office/drawing/2014/main" id="{ED6402DC-B696-2240-8DA9-ADE6C47F16D8}"/>
              </a:ext>
            </a:extLst>
          </p:cNvPr>
          <p:cNvSpPr>
            <a:spLocks noGrp="1"/>
          </p:cNvSpPr>
          <p:nvPr>
            <p:ph sz="quarter" idx="13" hasCustomPrompt="1"/>
          </p:nvPr>
        </p:nvSpPr>
        <p:spPr>
          <a:xfrm>
            <a:off x="6990912" y="2162022"/>
            <a:ext cx="1393718" cy="1399032"/>
          </a:xfrm>
        </p:spPr>
        <p:txBody>
          <a:bodyPr>
            <a:normAutofit/>
          </a:bodyPr>
          <a:lstStyle>
            <a:lvl1pPr marL="0" indent="0" algn="ctr">
              <a:buNone/>
              <a:defRPr sz="20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Icon/photo</a:t>
            </a:r>
          </a:p>
        </p:txBody>
      </p:sp>
      <p:sp>
        <p:nvSpPr>
          <p:cNvPr id="35" name="Content Placeholder 5">
            <a:extLst>
              <a:ext uri="{FF2B5EF4-FFF2-40B4-BE49-F238E27FC236}">
                <a16:creationId xmlns:a16="http://schemas.microsoft.com/office/drawing/2014/main" id="{0FDABA7F-8C47-4247-9381-D417117873DC}"/>
              </a:ext>
            </a:extLst>
          </p:cNvPr>
          <p:cNvSpPr>
            <a:spLocks noGrp="1"/>
          </p:cNvSpPr>
          <p:nvPr>
            <p:ph sz="quarter" idx="14" hasCustomPrompt="1"/>
          </p:nvPr>
        </p:nvSpPr>
        <p:spPr>
          <a:xfrm>
            <a:off x="8598995" y="2162022"/>
            <a:ext cx="1393718" cy="1399032"/>
          </a:xfrm>
        </p:spPr>
        <p:txBody>
          <a:bodyPr>
            <a:normAutofit/>
          </a:bodyPr>
          <a:lstStyle>
            <a:lvl1pPr marL="0" indent="0" algn="ctr">
              <a:buNone/>
              <a:defRPr sz="20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Icon/photo</a:t>
            </a:r>
          </a:p>
        </p:txBody>
      </p:sp>
      <p:sp>
        <p:nvSpPr>
          <p:cNvPr id="36" name="Content Placeholder 5">
            <a:extLst>
              <a:ext uri="{FF2B5EF4-FFF2-40B4-BE49-F238E27FC236}">
                <a16:creationId xmlns:a16="http://schemas.microsoft.com/office/drawing/2014/main" id="{2783E5F4-3A3F-B941-889C-722AE8E54073}"/>
              </a:ext>
            </a:extLst>
          </p:cNvPr>
          <p:cNvSpPr>
            <a:spLocks noGrp="1"/>
          </p:cNvSpPr>
          <p:nvPr>
            <p:ph sz="quarter" idx="15" hasCustomPrompt="1"/>
          </p:nvPr>
        </p:nvSpPr>
        <p:spPr>
          <a:xfrm>
            <a:off x="10175546" y="2162022"/>
            <a:ext cx="1393718" cy="1399032"/>
          </a:xfrm>
        </p:spPr>
        <p:txBody>
          <a:bodyPr>
            <a:normAutofit/>
          </a:bodyPr>
          <a:lstStyle>
            <a:lvl1pPr marL="0" indent="0" algn="ctr">
              <a:buNone/>
              <a:defRPr sz="20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Icon/photo</a:t>
            </a:r>
          </a:p>
        </p:txBody>
      </p:sp>
      <p:sp>
        <p:nvSpPr>
          <p:cNvPr id="4" name="Text Placeholder 3">
            <a:extLst>
              <a:ext uri="{FF2B5EF4-FFF2-40B4-BE49-F238E27FC236}">
                <a16:creationId xmlns:a16="http://schemas.microsoft.com/office/drawing/2014/main" id="{487B02A2-B4A7-7246-A7D2-D24AEC2B262F}"/>
              </a:ext>
            </a:extLst>
          </p:cNvPr>
          <p:cNvSpPr>
            <a:spLocks noGrp="1"/>
          </p:cNvSpPr>
          <p:nvPr>
            <p:ph type="body" sz="quarter" idx="16" hasCustomPrompt="1"/>
          </p:nvPr>
        </p:nvSpPr>
        <p:spPr>
          <a:xfrm>
            <a:off x="865053" y="3999649"/>
            <a:ext cx="969962" cy="960437"/>
          </a:xfrm>
        </p:spPr>
        <p:txBody>
          <a:bodyPr>
            <a:normAutofit/>
          </a:bodyPr>
          <a:lstStyle>
            <a:lvl1pPr marL="0" indent="0" algn="ctr">
              <a:buNone/>
              <a:defRPr sz="2400">
                <a:solidFill>
                  <a:schemeClr val="bg1"/>
                </a:solidFill>
              </a:defRPr>
            </a:lvl1pPr>
          </a:lstStyle>
          <a:p>
            <a:pPr lvl="0"/>
            <a:r>
              <a:rPr lang="en-US" dirty="0"/>
              <a:t>Text</a:t>
            </a:r>
          </a:p>
        </p:txBody>
      </p:sp>
      <p:sp>
        <p:nvSpPr>
          <p:cNvPr id="37" name="Text Placeholder 3">
            <a:extLst>
              <a:ext uri="{FF2B5EF4-FFF2-40B4-BE49-F238E27FC236}">
                <a16:creationId xmlns:a16="http://schemas.microsoft.com/office/drawing/2014/main" id="{5F09B16C-9619-E64D-89F0-2025BEB7F217}"/>
              </a:ext>
            </a:extLst>
          </p:cNvPr>
          <p:cNvSpPr>
            <a:spLocks noGrp="1"/>
          </p:cNvSpPr>
          <p:nvPr>
            <p:ph type="body" sz="quarter" idx="17" hasCustomPrompt="1"/>
          </p:nvPr>
        </p:nvSpPr>
        <p:spPr>
          <a:xfrm>
            <a:off x="2457057" y="3999649"/>
            <a:ext cx="969962" cy="960437"/>
          </a:xfrm>
        </p:spPr>
        <p:txBody>
          <a:bodyPr>
            <a:normAutofit/>
          </a:bodyPr>
          <a:lstStyle>
            <a:lvl1pPr marL="0" indent="0" algn="ctr">
              <a:buNone/>
              <a:defRPr sz="2400">
                <a:solidFill>
                  <a:schemeClr val="bg1"/>
                </a:solidFill>
              </a:defRPr>
            </a:lvl1pPr>
          </a:lstStyle>
          <a:p>
            <a:pPr lvl="0"/>
            <a:r>
              <a:rPr lang="en-US" dirty="0"/>
              <a:t>Text</a:t>
            </a:r>
          </a:p>
        </p:txBody>
      </p:sp>
      <p:sp>
        <p:nvSpPr>
          <p:cNvPr id="38" name="Text Placeholder 3">
            <a:extLst>
              <a:ext uri="{FF2B5EF4-FFF2-40B4-BE49-F238E27FC236}">
                <a16:creationId xmlns:a16="http://schemas.microsoft.com/office/drawing/2014/main" id="{D2F39FD2-65E4-A24B-8EEB-6F38BDAF8B00}"/>
              </a:ext>
            </a:extLst>
          </p:cNvPr>
          <p:cNvSpPr>
            <a:spLocks noGrp="1"/>
          </p:cNvSpPr>
          <p:nvPr>
            <p:ph type="body" sz="quarter" idx="18" hasCustomPrompt="1"/>
          </p:nvPr>
        </p:nvSpPr>
        <p:spPr>
          <a:xfrm>
            <a:off x="4060197" y="3999649"/>
            <a:ext cx="969962" cy="960437"/>
          </a:xfrm>
        </p:spPr>
        <p:txBody>
          <a:bodyPr>
            <a:normAutofit/>
          </a:bodyPr>
          <a:lstStyle>
            <a:lvl1pPr marL="0" indent="0" algn="ctr">
              <a:buNone/>
              <a:defRPr sz="2400">
                <a:solidFill>
                  <a:schemeClr val="bg1"/>
                </a:solidFill>
              </a:defRPr>
            </a:lvl1pPr>
          </a:lstStyle>
          <a:p>
            <a:pPr lvl="0"/>
            <a:r>
              <a:rPr lang="en-US" dirty="0"/>
              <a:t>Text</a:t>
            </a:r>
          </a:p>
        </p:txBody>
      </p:sp>
      <p:sp>
        <p:nvSpPr>
          <p:cNvPr id="39" name="Text Placeholder 3">
            <a:extLst>
              <a:ext uri="{FF2B5EF4-FFF2-40B4-BE49-F238E27FC236}">
                <a16:creationId xmlns:a16="http://schemas.microsoft.com/office/drawing/2014/main" id="{24058022-10D8-9D4C-8782-AD04941366AE}"/>
              </a:ext>
            </a:extLst>
          </p:cNvPr>
          <p:cNvSpPr>
            <a:spLocks noGrp="1"/>
          </p:cNvSpPr>
          <p:nvPr>
            <p:ph type="body" sz="quarter" idx="19" hasCustomPrompt="1"/>
          </p:nvPr>
        </p:nvSpPr>
        <p:spPr>
          <a:xfrm>
            <a:off x="5625777" y="3999649"/>
            <a:ext cx="969962" cy="960437"/>
          </a:xfrm>
        </p:spPr>
        <p:txBody>
          <a:bodyPr>
            <a:normAutofit/>
          </a:bodyPr>
          <a:lstStyle>
            <a:lvl1pPr marL="0" indent="0" algn="ctr">
              <a:buNone/>
              <a:defRPr sz="2400">
                <a:solidFill>
                  <a:schemeClr val="bg1"/>
                </a:solidFill>
              </a:defRPr>
            </a:lvl1pPr>
          </a:lstStyle>
          <a:p>
            <a:pPr lvl="0"/>
            <a:r>
              <a:rPr lang="en-US" dirty="0"/>
              <a:t>Text</a:t>
            </a:r>
          </a:p>
        </p:txBody>
      </p:sp>
      <p:sp>
        <p:nvSpPr>
          <p:cNvPr id="40" name="Text Placeholder 3">
            <a:extLst>
              <a:ext uri="{FF2B5EF4-FFF2-40B4-BE49-F238E27FC236}">
                <a16:creationId xmlns:a16="http://schemas.microsoft.com/office/drawing/2014/main" id="{EBD41ED7-6893-A44E-8684-F19253C5E990}"/>
              </a:ext>
            </a:extLst>
          </p:cNvPr>
          <p:cNvSpPr>
            <a:spLocks noGrp="1"/>
          </p:cNvSpPr>
          <p:nvPr>
            <p:ph type="body" sz="quarter" idx="20" hasCustomPrompt="1"/>
          </p:nvPr>
        </p:nvSpPr>
        <p:spPr>
          <a:xfrm>
            <a:off x="7183644" y="3999649"/>
            <a:ext cx="969962" cy="960437"/>
          </a:xfrm>
        </p:spPr>
        <p:txBody>
          <a:bodyPr>
            <a:normAutofit/>
          </a:bodyPr>
          <a:lstStyle>
            <a:lvl1pPr marL="0" indent="0" algn="ctr">
              <a:buNone/>
              <a:defRPr sz="2400">
                <a:solidFill>
                  <a:schemeClr val="bg1"/>
                </a:solidFill>
              </a:defRPr>
            </a:lvl1pPr>
          </a:lstStyle>
          <a:p>
            <a:pPr lvl="0"/>
            <a:r>
              <a:rPr lang="en-US" dirty="0"/>
              <a:t>Text</a:t>
            </a:r>
          </a:p>
        </p:txBody>
      </p:sp>
      <p:sp>
        <p:nvSpPr>
          <p:cNvPr id="41" name="Text Placeholder 3">
            <a:extLst>
              <a:ext uri="{FF2B5EF4-FFF2-40B4-BE49-F238E27FC236}">
                <a16:creationId xmlns:a16="http://schemas.microsoft.com/office/drawing/2014/main" id="{A6ABB7D3-8923-3541-8C81-B2A625F39562}"/>
              </a:ext>
            </a:extLst>
          </p:cNvPr>
          <p:cNvSpPr>
            <a:spLocks noGrp="1"/>
          </p:cNvSpPr>
          <p:nvPr>
            <p:ph type="body" sz="quarter" idx="21" hasCustomPrompt="1"/>
          </p:nvPr>
        </p:nvSpPr>
        <p:spPr>
          <a:xfrm>
            <a:off x="8797955" y="3999649"/>
            <a:ext cx="969962" cy="960437"/>
          </a:xfrm>
        </p:spPr>
        <p:txBody>
          <a:bodyPr>
            <a:normAutofit/>
          </a:bodyPr>
          <a:lstStyle>
            <a:lvl1pPr marL="0" indent="0" algn="ctr">
              <a:buNone/>
              <a:defRPr sz="2400">
                <a:solidFill>
                  <a:schemeClr val="bg1"/>
                </a:solidFill>
              </a:defRPr>
            </a:lvl1pPr>
          </a:lstStyle>
          <a:p>
            <a:pPr lvl="0"/>
            <a:r>
              <a:rPr lang="en-US" dirty="0"/>
              <a:t>Text</a:t>
            </a:r>
          </a:p>
        </p:txBody>
      </p:sp>
      <p:sp>
        <p:nvSpPr>
          <p:cNvPr id="42" name="Text Placeholder 3">
            <a:extLst>
              <a:ext uri="{FF2B5EF4-FFF2-40B4-BE49-F238E27FC236}">
                <a16:creationId xmlns:a16="http://schemas.microsoft.com/office/drawing/2014/main" id="{92B815BA-D993-E647-A23D-45104F350363}"/>
              </a:ext>
            </a:extLst>
          </p:cNvPr>
          <p:cNvSpPr>
            <a:spLocks noGrp="1"/>
          </p:cNvSpPr>
          <p:nvPr>
            <p:ph type="body" sz="quarter" idx="22" hasCustomPrompt="1"/>
          </p:nvPr>
        </p:nvSpPr>
        <p:spPr>
          <a:xfrm>
            <a:off x="10378400" y="3999649"/>
            <a:ext cx="969962" cy="960437"/>
          </a:xfrm>
        </p:spPr>
        <p:txBody>
          <a:bodyPr>
            <a:normAutofit/>
          </a:bodyPr>
          <a:lstStyle>
            <a:lvl1pPr marL="0" indent="0" algn="ctr">
              <a:buNone/>
              <a:defRPr sz="2400">
                <a:solidFill>
                  <a:schemeClr val="bg1"/>
                </a:solidFill>
              </a:defRPr>
            </a:lvl1pPr>
          </a:lstStyle>
          <a:p>
            <a:pPr lvl="0"/>
            <a:r>
              <a:rPr lang="en-US" dirty="0"/>
              <a:t>Text</a:t>
            </a:r>
          </a:p>
        </p:txBody>
      </p:sp>
      <p:sp>
        <p:nvSpPr>
          <p:cNvPr id="44" name="Title 1">
            <a:extLst>
              <a:ext uri="{FF2B5EF4-FFF2-40B4-BE49-F238E27FC236}">
                <a16:creationId xmlns:a16="http://schemas.microsoft.com/office/drawing/2014/main" id="{07456F10-94CB-9840-86F1-1CBEA9052442}"/>
              </a:ext>
            </a:extLst>
          </p:cNvPr>
          <p:cNvSpPr>
            <a:spLocks noGrp="1"/>
          </p:cNvSpPr>
          <p:nvPr>
            <p:ph type="title"/>
          </p:nvPr>
        </p:nvSpPr>
        <p:spPr>
          <a:xfrm>
            <a:off x="573795" y="-10745"/>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625277261"/>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0A3B4F-B787-E348-81E5-AACFA52907BF}"/>
              </a:ext>
            </a:extLst>
          </p:cNvPr>
          <p:cNvSpPr/>
          <p:nvPr userDrawn="1"/>
        </p:nvSpPr>
        <p:spPr>
          <a:xfrm>
            <a:off x="2424544" y="3931919"/>
            <a:ext cx="9767455" cy="2926081"/>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E46EE32B-AE50-8946-9122-6D66A5E8A400}"/>
              </a:ext>
            </a:extLst>
          </p:cNvPr>
          <p:cNvSpPr>
            <a:spLocks noGrp="1"/>
          </p:cNvSpPr>
          <p:nvPr>
            <p:ph type="pic" idx="15" hasCustomPrompt="1"/>
          </p:nvPr>
        </p:nvSpPr>
        <p:spPr>
          <a:xfrm>
            <a:off x="4251" y="3987290"/>
            <a:ext cx="2420293" cy="28707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Photo</a:t>
            </a:r>
          </a:p>
        </p:txBody>
      </p:sp>
      <p:pic>
        <p:nvPicPr>
          <p:cNvPr id="11" name="Picture 10">
            <a:extLst>
              <a:ext uri="{FF2B5EF4-FFF2-40B4-BE49-F238E27FC236}">
                <a16:creationId xmlns:a16="http://schemas.microsoft.com/office/drawing/2014/main" id="{FAFE6C72-DEEC-FC45-8EAB-DDC32F5FA794}"/>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2" name="Title 1">
            <a:extLst>
              <a:ext uri="{FF2B5EF4-FFF2-40B4-BE49-F238E27FC236}">
                <a16:creationId xmlns:a16="http://schemas.microsoft.com/office/drawing/2014/main" id="{48D45BA4-7F84-2B43-9F1E-687730EE4F67}"/>
              </a:ext>
            </a:extLst>
          </p:cNvPr>
          <p:cNvSpPr>
            <a:spLocks noGrp="1"/>
          </p:cNvSpPr>
          <p:nvPr>
            <p:ph type="title"/>
          </p:nvPr>
        </p:nvSpPr>
        <p:spPr>
          <a:xfrm>
            <a:off x="573795" y="-14669"/>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F8A68EDA-B380-A44A-B798-696050BAAA09}"/>
              </a:ext>
            </a:extLst>
          </p:cNvPr>
          <p:cNvSpPr>
            <a:spLocks noGrp="1"/>
          </p:cNvSpPr>
          <p:nvPr>
            <p:ph sz="half" idx="1"/>
          </p:nvPr>
        </p:nvSpPr>
        <p:spPr>
          <a:xfrm>
            <a:off x="2910840" y="1561453"/>
            <a:ext cx="8793480" cy="19592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5B502A4-0F10-C046-A09B-5907847AD2D4}"/>
              </a:ext>
            </a:extLst>
          </p:cNvPr>
          <p:cNvSpPr>
            <a:spLocks noGrp="1"/>
          </p:cNvSpPr>
          <p:nvPr>
            <p:ph sz="half" idx="13"/>
          </p:nvPr>
        </p:nvSpPr>
        <p:spPr>
          <a:xfrm>
            <a:off x="2910840" y="4377805"/>
            <a:ext cx="8793480" cy="19592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2">
            <a:extLst>
              <a:ext uri="{FF2B5EF4-FFF2-40B4-BE49-F238E27FC236}">
                <a16:creationId xmlns:a16="http://schemas.microsoft.com/office/drawing/2014/main" id="{DFB21A36-8344-2E4A-BB13-8B1D1EA74D55}"/>
              </a:ext>
            </a:extLst>
          </p:cNvPr>
          <p:cNvSpPr>
            <a:spLocks noGrp="1"/>
          </p:cNvSpPr>
          <p:nvPr>
            <p:ph type="pic" idx="14" hasCustomPrompt="1"/>
          </p:nvPr>
        </p:nvSpPr>
        <p:spPr>
          <a:xfrm>
            <a:off x="4251" y="1097786"/>
            <a:ext cx="2420293" cy="28707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Photo</a:t>
            </a:r>
          </a:p>
        </p:txBody>
      </p:sp>
      <p:pic>
        <p:nvPicPr>
          <p:cNvPr id="12" name="Picture 11">
            <a:extLst>
              <a:ext uri="{FF2B5EF4-FFF2-40B4-BE49-F238E27FC236}">
                <a16:creationId xmlns:a16="http://schemas.microsoft.com/office/drawing/2014/main" id="{26770B63-95F5-6D47-AF76-01BD68431C43}"/>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Tree>
    <p:extLst>
      <p:ext uri="{BB962C8B-B14F-4D97-AF65-F5344CB8AC3E}">
        <p14:creationId xmlns:p14="http://schemas.microsoft.com/office/powerpoint/2010/main" val="4271377967"/>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FE6C72-DEEC-FC45-8EAB-DDC32F5FA794}"/>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2" name="Title 1">
            <a:extLst>
              <a:ext uri="{FF2B5EF4-FFF2-40B4-BE49-F238E27FC236}">
                <a16:creationId xmlns:a16="http://schemas.microsoft.com/office/drawing/2014/main" id="{48D45BA4-7F84-2B43-9F1E-687730EE4F67}"/>
              </a:ext>
            </a:extLst>
          </p:cNvPr>
          <p:cNvSpPr>
            <a:spLocks noGrp="1"/>
          </p:cNvSpPr>
          <p:nvPr>
            <p:ph type="title"/>
          </p:nvPr>
        </p:nvSpPr>
        <p:spPr>
          <a:xfrm>
            <a:off x="573795" y="-14669"/>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26770B63-95F5-6D47-AF76-01BD68431C43}"/>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13" name="Content Placeholder 5">
            <a:extLst>
              <a:ext uri="{FF2B5EF4-FFF2-40B4-BE49-F238E27FC236}">
                <a16:creationId xmlns:a16="http://schemas.microsoft.com/office/drawing/2014/main" id="{104CF099-8249-D241-A59F-D5406D5EC2BC}"/>
              </a:ext>
            </a:extLst>
          </p:cNvPr>
          <p:cNvSpPr>
            <a:spLocks noGrp="1"/>
          </p:cNvSpPr>
          <p:nvPr>
            <p:ph sz="quarter" idx="13" hasCustomPrompt="1"/>
          </p:nvPr>
        </p:nvSpPr>
        <p:spPr>
          <a:xfrm>
            <a:off x="0" y="1311845"/>
            <a:ext cx="6884476" cy="5546154"/>
          </a:xfrm>
        </p:spPr>
        <p:txBody>
          <a:bodyPr>
            <a:normAutofit/>
          </a:bodyPr>
          <a:lstStyle>
            <a:lvl1pPr marL="0" indent="0">
              <a:buNone/>
              <a:defRPr sz="28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Object/Photo</a:t>
            </a:r>
          </a:p>
        </p:txBody>
      </p:sp>
      <p:sp>
        <p:nvSpPr>
          <p:cNvPr id="14" name="Content Placeholder 5">
            <a:extLst>
              <a:ext uri="{FF2B5EF4-FFF2-40B4-BE49-F238E27FC236}">
                <a16:creationId xmlns:a16="http://schemas.microsoft.com/office/drawing/2014/main" id="{B7A87BBD-D833-9640-B345-369071EC2459}"/>
              </a:ext>
            </a:extLst>
          </p:cNvPr>
          <p:cNvSpPr>
            <a:spLocks noGrp="1"/>
          </p:cNvSpPr>
          <p:nvPr>
            <p:ph sz="quarter" idx="4" hasCustomPrompt="1"/>
          </p:nvPr>
        </p:nvSpPr>
        <p:spPr>
          <a:xfrm>
            <a:off x="6884476" y="1311845"/>
            <a:ext cx="5307523" cy="3627530"/>
          </a:xfrm>
        </p:spPr>
        <p:txBody>
          <a:bodyPr>
            <a:normAutofit/>
          </a:bodyPr>
          <a:lstStyle>
            <a:lvl1pPr marL="457200" indent="-457200">
              <a:buFont typeface="Arial" panose="020B0604020202020204" pitchFamily="34" charset="0"/>
              <a:buChar char="•"/>
              <a:defRPr sz="28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15" name="Rectangle 14">
            <a:extLst>
              <a:ext uri="{FF2B5EF4-FFF2-40B4-BE49-F238E27FC236}">
                <a16:creationId xmlns:a16="http://schemas.microsoft.com/office/drawing/2014/main" id="{46364BF3-1BC5-854B-A716-FEAD932949A3}"/>
              </a:ext>
            </a:extLst>
          </p:cNvPr>
          <p:cNvSpPr/>
          <p:nvPr userDrawn="1"/>
        </p:nvSpPr>
        <p:spPr>
          <a:xfrm>
            <a:off x="6875332" y="4948518"/>
            <a:ext cx="5316667" cy="1909482"/>
          </a:xfrm>
          <a:prstGeom prst="rect">
            <a:avLst/>
          </a:prstGeom>
          <a:solidFill>
            <a:srgbClr val="5D8B7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6B191"/>
              </a:solidFill>
            </a:endParaRPr>
          </a:p>
        </p:txBody>
      </p:sp>
      <p:sp>
        <p:nvSpPr>
          <p:cNvPr id="16" name="Text Placeholder 8">
            <a:extLst>
              <a:ext uri="{FF2B5EF4-FFF2-40B4-BE49-F238E27FC236}">
                <a16:creationId xmlns:a16="http://schemas.microsoft.com/office/drawing/2014/main" id="{C7C07767-73F1-E248-8946-69FB2221E494}"/>
              </a:ext>
            </a:extLst>
          </p:cNvPr>
          <p:cNvSpPr>
            <a:spLocks noGrp="1"/>
          </p:cNvSpPr>
          <p:nvPr>
            <p:ph type="body" sz="quarter" idx="14"/>
          </p:nvPr>
        </p:nvSpPr>
        <p:spPr>
          <a:xfrm>
            <a:off x="7242175" y="5267325"/>
            <a:ext cx="4645025" cy="1298067"/>
          </a:xfrm>
        </p:spPr>
        <p:txBody>
          <a:bodyPr/>
          <a:lstStyle>
            <a:lvl1pPr>
              <a:defRPr>
                <a:solidFill>
                  <a:schemeClr val="bg1"/>
                </a:solidFill>
              </a:defRPr>
            </a:lvl1pPr>
            <a:lvl2pPr>
              <a:defRPr>
                <a:solidFill>
                  <a:schemeClr val="bg1"/>
                </a:solidFill>
              </a:defRPr>
            </a:lvl2pPr>
            <a:lvl3pPr marL="914400" indent="0">
              <a:buNone/>
              <a:defRPr>
                <a:solidFill>
                  <a:schemeClr val="bg1"/>
                </a:solidFill>
              </a:defRPr>
            </a:lvl3pPr>
          </a:lstStyle>
          <a:p>
            <a:pPr lvl="0"/>
            <a:r>
              <a:rPr lang="en-US" dirty="0"/>
              <a:t>Edit Master text styles</a:t>
            </a:r>
          </a:p>
          <a:p>
            <a:pPr lvl="1"/>
            <a:r>
              <a:rPr lang="en-US" dirty="0"/>
              <a:t>Second level</a:t>
            </a:r>
          </a:p>
          <a:p>
            <a:pPr lvl="2"/>
            <a:endParaRPr lang="en-US" dirty="0"/>
          </a:p>
        </p:txBody>
      </p:sp>
    </p:spTree>
    <p:extLst>
      <p:ext uri="{BB962C8B-B14F-4D97-AF65-F5344CB8AC3E}">
        <p14:creationId xmlns:p14="http://schemas.microsoft.com/office/powerpoint/2010/main" val="3549989367"/>
      </p:ext>
    </p:extLst>
  </p:cSld>
  <p:clrMapOvr>
    <a:masterClrMapping/>
  </p:clrMapOvr>
  <p:extLst>
    <p:ext uri="{DCECCB84-F9BA-43D5-87BE-67443E8EF086}">
      <p15:sldGuideLst xmlns:p15="http://schemas.microsoft.com/office/powerpoint/2012/main">
        <p15:guide id="1" orient="horz" pos="504">
          <p15:clr>
            <a:srgbClr val="FBAE40"/>
          </p15:clr>
        </p15:guide>
        <p15:guide id="2" pos="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BF363-59FF-E54E-A0B5-E35D493FB5D9}"/>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2" name="Title 1">
            <a:extLst>
              <a:ext uri="{FF2B5EF4-FFF2-40B4-BE49-F238E27FC236}">
                <a16:creationId xmlns:a16="http://schemas.microsoft.com/office/drawing/2014/main" id="{EDB2D7EB-E182-4543-8CCE-37CF8E507C4D}"/>
              </a:ext>
            </a:extLst>
          </p:cNvPr>
          <p:cNvSpPr>
            <a:spLocks noGrp="1"/>
          </p:cNvSpPr>
          <p:nvPr>
            <p:ph type="title"/>
          </p:nvPr>
        </p:nvSpPr>
        <p:spPr>
          <a:xfrm>
            <a:off x="573795" y="-10745"/>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604195B3-35E3-C543-9CBB-AD4A8EB72435}"/>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10" name="Rectangle 9">
            <a:extLst>
              <a:ext uri="{FF2B5EF4-FFF2-40B4-BE49-F238E27FC236}">
                <a16:creationId xmlns:a16="http://schemas.microsoft.com/office/drawing/2014/main" id="{E789C67D-F551-D24A-8D9C-6ABA80EC5EF8}"/>
              </a:ext>
            </a:extLst>
          </p:cNvPr>
          <p:cNvSpPr/>
          <p:nvPr userDrawn="1"/>
        </p:nvSpPr>
        <p:spPr>
          <a:xfrm>
            <a:off x="1062317" y="4357661"/>
            <a:ext cx="3007659" cy="1516649"/>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52CD0D8-53A1-E24B-99EE-5AA04A5C89CE}"/>
              </a:ext>
            </a:extLst>
          </p:cNvPr>
          <p:cNvSpPr/>
          <p:nvPr userDrawn="1"/>
        </p:nvSpPr>
        <p:spPr>
          <a:xfrm>
            <a:off x="4587688" y="4357661"/>
            <a:ext cx="3007659" cy="1516649"/>
          </a:xfrm>
          <a:prstGeom prst="rect">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35E3B7-9503-9641-A7A8-60F96166A487}"/>
              </a:ext>
            </a:extLst>
          </p:cNvPr>
          <p:cNvSpPr/>
          <p:nvPr userDrawn="1"/>
        </p:nvSpPr>
        <p:spPr>
          <a:xfrm>
            <a:off x="8113059" y="4357661"/>
            <a:ext cx="3007659" cy="1516649"/>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6EFEDA-983B-6547-95FE-6F3E5EBBC482}"/>
              </a:ext>
            </a:extLst>
          </p:cNvPr>
          <p:cNvSpPr/>
          <p:nvPr userDrawn="1"/>
        </p:nvSpPr>
        <p:spPr>
          <a:xfrm>
            <a:off x="4578723" y="2297447"/>
            <a:ext cx="3007659" cy="1516649"/>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6368F0-D6DE-7A4E-9005-EFE41B503ABE}"/>
              </a:ext>
            </a:extLst>
          </p:cNvPr>
          <p:cNvSpPr/>
          <p:nvPr userDrawn="1"/>
        </p:nvSpPr>
        <p:spPr>
          <a:xfrm>
            <a:off x="8104094" y="2297447"/>
            <a:ext cx="3007659" cy="1516649"/>
          </a:xfrm>
          <a:prstGeom prst="rect">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91AB95-9234-5048-BF22-6A90E0A46C17}"/>
              </a:ext>
            </a:extLst>
          </p:cNvPr>
          <p:cNvSpPr/>
          <p:nvPr userDrawn="1"/>
        </p:nvSpPr>
        <p:spPr>
          <a:xfrm>
            <a:off x="1053352" y="2297447"/>
            <a:ext cx="3007659" cy="1516649"/>
          </a:xfrm>
          <a:prstGeom prst="rect">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673FCD2-F7B3-0046-9438-D570A76E266E}"/>
              </a:ext>
            </a:extLst>
          </p:cNvPr>
          <p:cNvSpPr>
            <a:spLocks noGrp="1"/>
          </p:cNvSpPr>
          <p:nvPr>
            <p:ph type="body" sz="quarter" idx="10" hasCustomPrompt="1"/>
          </p:nvPr>
        </p:nvSpPr>
        <p:spPr>
          <a:xfrm>
            <a:off x="1419971" y="2632702"/>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Topic</a:t>
            </a:r>
          </a:p>
        </p:txBody>
      </p:sp>
      <p:sp>
        <p:nvSpPr>
          <p:cNvPr id="16" name="Text Placeholder 3">
            <a:extLst>
              <a:ext uri="{FF2B5EF4-FFF2-40B4-BE49-F238E27FC236}">
                <a16:creationId xmlns:a16="http://schemas.microsoft.com/office/drawing/2014/main" id="{C1ED8E38-902A-914B-B497-3A0CE55E3E1F}"/>
              </a:ext>
            </a:extLst>
          </p:cNvPr>
          <p:cNvSpPr>
            <a:spLocks noGrp="1"/>
          </p:cNvSpPr>
          <p:nvPr>
            <p:ph type="body" sz="quarter" idx="11" hasCustomPrompt="1"/>
          </p:nvPr>
        </p:nvSpPr>
        <p:spPr>
          <a:xfrm>
            <a:off x="4945342" y="2632702"/>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Topic</a:t>
            </a:r>
          </a:p>
        </p:txBody>
      </p:sp>
      <p:sp>
        <p:nvSpPr>
          <p:cNvPr id="17" name="Text Placeholder 3">
            <a:extLst>
              <a:ext uri="{FF2B5EF4-FFF2-40B4-BE49-F238E27FC236}">
                <a16:creationId xmlns:a16="http://schemas.microsoft.com/office/drawing/2014/main" id="{DFA7EFB9-A3D8-8D47-916A-DAC4CC3760DA}"/>
              </a:ext>
            </a:extLst>
          </p:cNvPr>
          <p:cNvSpPr>
            <a:spLocks noGrp="1"/>
          </p:cNvSpPr>
          <p:nvPr>
            <p:ph type="body" sz="quarter" idx="12" hasCustomPrompt="1"/>
          </p:nvPr>
        </p:nvSpPr>
        <p:spPr>
          <a:xfrm>
            <a:off x="8456186" y="2632702"/>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Topic</a:t>
            </a:r>
          </a:p>
        </p:txBody>
      </p:sp>
      <p:sp>
        <p:nvSpPr>
          <p:cNvPr id="18" name="Text Placeholder 3">
            <a:extLst>
              <a:ext uri="{FF2B5EF4-FFF2-40B4-BE49-F238E27FC236}">
                <a16:creationId xmlns:a16="http://schemas.microsoft.com/office/drawing/2014/main" id="{C7F7537F-C63B-EA49-9EDE-5FA37DD19F44}"/>
              </a:ext>
            </a:extLst>
          </p:cNvPr>
          <p:cNvSpPr>
            <a:spLocks noGrp="1"/>
          </p:cNvSpPr>
          <p:nvPr>
            <p:ph type="body" sz="quarter" idx="13" hasCustomPrompt="1"/>
          </p:nvPr>
        </p:nvSpPr>
        <p:spPr>
          <a:xfrm>
            <a:off x="1419971" y="4698569"/>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Topic</a:t>
            </a:r>
          </a:p>
        </p:txBody>
      </p:sp>
      <p:sp>
        <p:nvSpPr>
          <p:cNvPr id="19" name="Text Placeholder 3">
            <a:extLst>
              <a:ext uri="{FF2B5EF4-FFF2-40B4-BE49-F238E27FC236}">
                <a16:creationId xmlns:a16="http://schemas.microsoft.com/office/drawing/2014/main" id="{780406A7-272D-504B-A7C8-AA61CE6719D6}"/>
              </a:ext>
            </a:extLst>
          </p:cNvPr>
          <p:cNvSpPr>
            <a:spLocks noGrp="1"/>
          </p:cNvSpPr>
          <p:nvPr>
            <p:ph type="body" sz="quarter" idx="14" hasCustomPrompt="1"/>
          </p:nvPr>
        </p:nvSpPr>
        <p:spPr>
          <a:xfrm>
            <a:off x="4945342" y="4698569"/>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Topic</a:t>
            </a:r>
          </a:p>
        </p:txBody>
      </p:sp>
      <p:sp>
        <p:nvSpPr>
          <p:cNvPr id="20" name="Text Placeholder 3">
            <a:extLst>
              <a:ext uri="{FF2B5EF4-FFF2-40B4-BE49-F238E27FC236}">
                <a16:creationId xmlns:a16="http://schemas.microsoft.com/office/drawing/2014/main" id="{C04869C6-9304-A448-A48C-0A9D2D89A63B}"/>
              </a:ext>
            </a:extLst>
          </p:cNvPr>
          <p:cNvSpPr>
            <a:spLocks noGrp="1"/>
          </p:cNvSpPr>
          <p:nvPr>
            <p:ph type="body" sz="quarter" idx="15" hasCustomPrompt="1"/>
          </p:nvPr>
        </p:nvSpPr>
        <p:spPr>
          <a:xfrm>
            <a:off x="8456186" y="4698569"/>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Topic</a:t>
            </a:r>
          </a:p>
        </p:txBody>
      </p:sp>
    </p:spTree>
    <p:extLst>
      <p:ext uri="{BB962C8B-B14F-4D97-AF65-F5344CB8AC3E}">
        <p14:creationId xmlns:p14="http://schemas.microsoft.com/office/powerpoint/2010/main" val="1991049379"/>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BF363-59FF-E54E-A0B5-E35D493FB5D9}"/>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2" name="Title 1">
            <a:extLst>
              <a:ext uri="{FF2B5EF4-FFF2-40B4-BE49-F238E27FC236}">
                <a16:creationId xmlns:a16="http://schemas.microsoft.com/office/drawing/2014/main" id="{EDB2D7EB-E182-4543-8CCE-37CF8E507C4D}"/>
              </a:ext>
            </a:extLst>
          </p:cNvPr>
          <p:cNvSpPr>
            <a:spLocks noGrp="1"/>
          </p:cNvSpPr>
          <p:nvPr>
            <p:ph type="title"/>
          </p:nvPr>
        </p:nvSpPr>
        <p:spPr>
          <a:xfrm>
            <a:off x="573795" y="-10745"/>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604195B3-35E3-C543-9CBB-AD4A8EB72435}"/>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16" name="Rectangle 15">
            <a:extLst>
              <a:ext uri="{FF2B5EF4-FFF2-40B4-BE49-F238E27FC236}">
                <a16:creationId xmlns:a16="http://schemas.microsoft.com/office/drawing/2014/main" id="{DF0C5EBA-FDE5-C744-8C25-171C6E49ED05}"/>
              </a:ext>
            </a:extLst>
          </p:cNvPr>
          <p:cNvSpPr/>
          <p:nvPr userDrawn="1"/>
        </p:nvSpPr>
        <p:spPr>
          <a:xfrm>
            <a:off x="270017" y="1367572"/>
            <a:ext cx="2713172" cy="2589112"/>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3F55F8-F17A-FC46-941E-74A68AF677D2}"/>
              </a:ext>
            </a:extLst>
          </p:cNvPr>
          <p:cNvSpPr/>
          <p:nvPr userDrawn="1"/>
        </p:nvSpPr>
        <p:spPr>
          <a:xfrm>
            <a:off x="3076999" y="1367573"/>
            <a:ext cx="2713172" cy="258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5D92DE6-5EC6-4D49-A3C5-29C00605CB95}"/>
              </a:ext>
            </a:extLst>
          </p:cNvPr>
          <p:cNvSpPr/>
          <p:nvPr userDrawn="1"/>
        </p:nvSpPr>
        <p:spPr>
          <a:xfrm>
            <a:off x="256570" y="4039015"/>
            <a:ext cx="2713172" cy="258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E47E62-84AE-884D-8677-1D5875DE6DED}"/>
              </a:ext>
            </a:extLst>
          </p:cNvPr>
          <p:cNvSpPr/>
          <p:nvPr userDrawn="1"/>
        </p:nvSpPr>
        <p:spPr>
          <a:xfrm>
            <a:off x="3076999" y="4039015"/>
            <a:ext cx="2713172" cy="2589112"/>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04DCE74C-5520-A544-A078-9D485FE5363B}"/>
              </a:ext>
            </a:extLst>
          </p:cNvPr>
          <p:cNvSpPr>
            <a:spLocks noGrp="1"/>
          </p:cNvSpPr>
          <p:nvPr>
            <p:ph sz="quarter" idx="13"/>
          </p:nvPr>
        </p:nvSpPr>
        <p:spPr>
          <a:xfrm>
            <a:off x="5932488" y="1367571"/>
            <a:ext cx="6025050" cy="5260241"/>
          </a:xfrm>
        </p:spPr>
        <p:txBody>
          <a:bodyPr>
            <a:normAutofit/>
          </a:bodyPr>
          <a:lstStyle>
            <a:lvl1pPr marL="0" indent="0">
              <a:buNone/>
              <a:defRPr sz="28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endParaRPr lang="en-US" dirty="0"/>
          </a:p>
        </p:txBody>
      </p:sp>
      <p:sp>
        <p:nvSpPr>
          <p:cNvPr id="4" name="Text Placeholder 3">
            <a:extLst>
              <a:ext uri="{FF2B5EF4-FFF2-40B4-BE49-F238E27FC236}">
                <a16:creationId xmlns:a16="http://schemas.microsoft.com/office/drawing/2014/main" id="{197A4AE0-38AE-5842-A062-C165BD865498}"/>
              </a:ext>
            </a:extLst>
          </p:cNvPr>
          <p:cNvSpPr>
            <a:spLocks noGrp="1"/>
          </p:cNvSpPr>
          <p:nvPr>
            <p:ph type="body" sz="quarter" idx="14"/>
          </p:nvPr>
        </p:nvSpPr>
        <p:spPr>
          <a:xfrm>
            <a:off x="685800" y="1973532"/>
            <a:ext cx="2012795" cy="1583705"/>
          </a:xfrm>
        </p:spPr>
        <p:txBody>
          <a:bodyPr>
            <a:normAutofit/>
          </a:bodyPr>
          <a:lstStyle>
            <a:lvl1pPr>
              <a:defRPr sz="2400"/>
            </a:lvl1pPr>
          </a:lstStyle>
          <a:p>
            <a:pPr lvl="0"/>
            <a:r>
              <a:rPr lang="en-US" dirty="0"/>
              <a:t>Edit Master text styles</a:t>
            </a:r>
          </a:p>
        </p:txBody>
      </p:sp>
      <p:sp>
        <p:nvSpPr>
          <p:cNvPr id="12" name="Text Placeholder 3">
            <a:extLst>
              <a:ext uri="{FF2B5EF4-FFF2-40B4-BE49-F238E27FC236}">
                <a16:creationId xmlns:a16="http://schemas.microsoft.com/office/drawing/2014/main" id="{EFCF57B2-1F6F-564B-AE90-0606F45C499E}"/>
              </a:ext>
            </a:extLst>
          </p:cNvPr>
          <p:cNvSpPr>
            <a:spLocks noGrp="1"/>
          </p:cNvSpPr>
          <p:nvPr>
            <p:ph type="body" sz="quarter" idx="15"/>
          </p:nvPr>
        </p:nvSpPr>
        <p:spPr>
          <a:xfrm>
            <a:off x="3395547" y="1973532"/>
            <a:ext cx="2012795" cy="1583705"/>
          </a:xfrm>
        </p:spPr>
        <p:txBody>
          <a:bodyPr>
            <a:normAutofit/>
          </a:bodyPr>
          <a:lstStyle>
            <a:lvl1pPr>
              <a:defRPr sz="2400"/>
            </a:lvl1pPr>
          </a:lstStyle>
          <a:p>
            <a:pPr lvl="0"/>
            <a:r>
              <a:rPr lang="en-US" dirty="0"/>
              <a:t>Edit Master text styles</a:t>
            </a:r>
          </a:p>
        </p:txBody>
      </p:sp>
      <p:sp>
        <p:nvSpPr>
          <p:cNvPr id="13" name="Text Placeholder 3">
            <a:extLst>
              <a:ext uri="{FF2B5EF4-FFF2-40B4-BE49-F238E27FC236}">
                <a16:creationId xmlns:a16="http://schemas.microsoft.com/office/drawing/2014/main" id="{0FA9EEA3-2CAF-7046-AF37-6009977247CF}"/>
              </a:ext>
            </a:extLst>
          </p:cNvPr>
          <p:cNvSpPr>
            <a:spLocks noGrp="1"/>
          </p:cNvSpPr>
          <p:nvPr>
            <p:ph type="body" sz="quarter" idx="16"/>
          </p:nvPr>
        </p:nvSpPr>
        <p:spPr>
          <a:xfrm>
            <a:off x="685800" y="4582918"/>
            <a:ext cx="2012795" cy="1583705"/>
          </a:xfrm>
        </p:spPr>
        <p:txBody>
          <a:bodyPr>
            <a:normAutofit/>
          </a:bodyPr>
          <a:lstStyle>
            <a:lvl1pPr>
              <a:defRPr sz="2400"/>
            </a:lvl1pPr>
          </a:lstStyle>
          <a:p>
            <a:pPr lvl="0"/>
            <a:r>
              <a:rPr lang="en-US" dirty="0"/>
              <a:t>Edit Master text styles</a:t>
            </a:r>
          </a:p>
        </p:txBody>
      </p:sp>
      <p:sp>
        <p:nvSpPr>
          <p:cNvPr id="14" name="Text Placeholder 3">
            <a:extLst>
              <a:ext uri="{FF2B5EF4-FFF2-40B4-BE49-F238E27FC236}">
                <a16:creationId xmlns:a16="http://schemas.microsoft.com/office/drawing/2014/main" id="{16834188-F4F4-DA4C-8407-BA4BAA7EE0BB}"/>
              </a:ext>
            </a:extLst>
          </p:cNvPr>
          <p:cNvSpPr>
            <a:spLocks noGrp="1"/>
          </p:cNvSpPr>
          <p:nvPr>
            <p:ph type="body" sz="quarter" idx="17"/>
          </p:nvPr>
        </p:nvSpPr>
        <p:spPr>
          <a:xfrm>
            <a:off x="3395547" y="4582918"/>
            <a:ext cx="2012795" cy="1583705"/>
          </a:xfrm>
        </p:spPr>
        <p:txBody>
          <a:bodyPr>
            <a:normAutofit/>
          </a:bodyPr>
          <a:lstStyle>
            <a:lvl1pPr>
              <a:defRPr sz="2400"/>
            </a:lvl1pPr>
          </a:lstStyle>
          <a:p>
            <a:pPr lvl="0"/>
            <a:r>
              <a:rPr lang="en-US" dirty="0"/>
              <a:t>Edit Master text styles</a:t>
            </a:r>
          </a:p>
        </p:txBody>
      </p:sp>
    </p:spTree>
    <p:extLst>
      <p:ext uri="{BB962C8B-B14F-4D97-AF65-F5344CB8AC3E}">
        <p14:creationId xmlns:p14="http://schemas.microsoft.com/office/powerpoint/2010/main" val="26917760"/>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5957D3-3144-8D48-A92E-C76664629CF9}"/>
              </a:ext>
            </a:extLst>
          </p:cNvPr>
          <p:cNvSpPr/>
          <p:nvPr userDrawn="1"/>
        </p:nvSpPr>
        <p:spPr>
          <a:xfrm>
            <a:off x="369841" y="2517613"/>
            <a:ext cx="3646921" cy="2891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8741C95C-42C9-F842-87D4-4B2BC8DA03F5}"/>
              </a:ext>
            </a:extLst>
          </p:cNvPr>
          <p:cNvSpPr>
            <a:spLocks noGrp="1"/>
          </p:cNvSpPr>
          <p:nvPr>
            <p:ph type="body" sz="quarter" idx="13" hasCustomPrompt="1"/>
          </p:nvPr>
        </p:nvSpPr>
        <p:spPr>
          <a:xfrm>
            <a:off x="595532" y="3300413"/>
            <a:ext cx="3193766" cy="1917700"/>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algn="ctr"/>
            <a:r>
              <a:rPr lang="en-US" sz="2000" dirty="0">
                <a:solidFill>
                  <a:schemeClr val="bg2">
                    <a:lumMod val="25000"/>
                  </a:schemeClr>
                </a:solidFill>
                <a:latin typeface="Calibri" panose="020F0502020204030204" pitchFamily="34" charset="0"/>
                <a:ea typeface="Arial" charset="0"/>
                <a:cs typeface="Calibri" panose="020F0502020204030204" pitchFamily="34" charset="0"/>
              </a:rPr>
              <a:t>Lorem ipsum dolor sit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amet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consectetuer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adipiscing</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elit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Maecenas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porttitor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congue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massa</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Fusce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posuere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magna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sed</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pulvinar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ultricies</a:t>
            </a:r>
            <a:endParaRPr lang="en-US" sz="2000" dirty="0">
              <a:solidFill>
                <a:schemeClr val="bg2">
                  <a:lumMod val="25000"/>
                </a:schemeClr>
              </a:solidFill>
              <a:latin typeface="Calibri" panose="020F0502020204030204" pitchFamily="34" charset="0"/>
              <a:ea typeface="Arial" charset="0"/>
              <a:cs typeface="Calibri" panose="020F0502020204030204" pitchFamily="34" charset="0"/>
            </a:endParaRPr>
          </a:p>
        </p:txBody>
      </p:sp>
      <p:sp>
        <p:nvSpPr>
          <p:cNvPr id="6" name="Date Placeholder 2">
            <a:extLst>
              <a:ext uri="{FF2B5EF4-FFF2-40B4-BE49-F238E27FC236}">
                <a16:creationId xmlns:a16="http://schemas.microsoft.com/office/drawing/2014/main" id="{C533C124-7598-6F4B-BCB0-626B6DB9EA8D}"/>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1F6868-B405-CA44-B412-5D6C4F518A0C}" type="datetimeFigureOut">
              <a:rPr lang="en-US" smtClean="0"/>
              <a:pPr/>
              <a:t>1/11/21</a:t>
            </a:fld>
            <a:endParaRPr lang="en-US"/>
          </a:p>
        </p:txBody>
      </p:sp>
      <p:sp>
        <p:nvSpPr>
          <p:cNvPr id="7" name="Slide Number Placeholder 4">
            <a:extLst>
              <a:ext uri="{FF2B5EF4-FFF2-40B4-BE49-F238E27FC236}">
                <a16:creationId xmlns:a16="http://schemas.microsoft.com/office/drawing/2014/main" id="{6F0E789C-4D79-6649-8389-129C018B25FD}"/>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C45A3A-841E-C04D-A6C3-2A644B41F8FE}" type="slidenum">
              <a:rPr lang="en-US" smtClean="0"/>
              <a:pPr/>
              <a:t>‹#›</a:t>
            </a:fld>
            <a:endParaRPr lang="en-US"/>
          </a:p>
        </p:txBody>
      </p:sp>
      <p:sp>
        <p:nvSpPr>
          <p:cNvPr id="8" name="Rectangle 7">
            <a:extLst>
              <a:ext uri="{FF2B5EF4-FFF2-40B4-BE49-F238E27FC236}">
                <a16:creationId xmlns:a16="http://schemas.microsoft.com/office/drawing/2014/main" id="{DF540500-007F-2C4C-9583-7C56C95CB2D0}"/>
              </a:ext>
            </a:extLst>
          </p:cNvPr>
          <p:cNvSpPr/>
          <p:nvPr userDrawn="1"/>
        </p:nvSpPr>
        <p:spPr>
          <a:xfrm>
            <a:off x="369841" y="1325563"/>
            <a:ext cx="3646921" cy="1045406"/>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139387-C38C-4A48-919B-2E0B84969B6A}"/>
              </a:ext>
            </a:extLst>
          </p:cNvPr>
          <p:cNvSpPr/>
          <p:nvPr userDrawn="1"/>
        </p:nvSpPr>
        <p:spPr>
          <a:xfrm>
            <a:off x="4284504" y="1325563"/>
            <a:ext cx="3646921" cy="1045406"/>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1B6231-8F23-CC44-B283-DD8E45233D78}"/>
              </a:ext>
            </a:extLst>
          </p:cNvPr>
          <p:cNvSpPr/>
          <p:nvPr userDrawn="1"/>
        </p:nvSpPr>
        <p:spPr>
          <a:xfrm>
            <a:off x="4284504" y="2517613"/>
            <a:ext cx="3646921" cy="2891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934F073-3FAB-F44A-A9FC-2DD482EB2FB2}"/>
              </a:ext>
            </a:extLst>
          </p:cNvPr>
          <p:cNvSpPr/>
          <p:nvPr userDrawn="1"/>
        </p:nvSpPr>
        <p:spPr>
          <a:xfrm>
            <a:off x="369841" y="5555300"/>
            <a:ext cx="3646921" cy="1040572"/>
          </a:xfrm>
          <a:prstGeom prst="rect">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F16E65-9843-6A40-99CA-BFFEB583C63D}"/>
              </a:ext>
            </a:extLst>
          </p:cNvPr>
          <p:cNvSpPr/>
          <p:nvPr userDrawn="1"/>
        </p:nvSpPr>
        <p:spPr>
          <a:xfrm>
            <a:off x="4284504" y="5555300"/>
            <a:ext cx="3646921" cy="1040572"/>
          </a:xfrm>
          <a:prstGeom prst="rect">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BC26D5-E557-9941-B421-8058460DC3F1}"/>
              </a:ext>
            </a:extLst>
          </p:cNvPr>
          <p:cNvSpPr/>
          <p:nvPr userDrawn="1"/>
        </p:nvSpPr>
        <p:spPr>
          <a:xfrm>
            <a:off x="8199167" y="1325563"/>
            <a:ext cx="3646921" cy="1045406"/>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AD63F-90C7-3C4E-ABB3-8B524AF71F83}"/>
              </a:ext>
            </a:extLst>
          </p:cNvPr>
          <p:cNvSpPr/>
          <p:nvPr userDrawn="1"/>
        </p:nvSpPr>
        <p:spPr>
          <a:xfrm>
            <a:off x="8199167" y="2517613"/>
            <a:ext cx="3646921" cy="2891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26AE21E-790E-6F43-9472-E4246AFE3896}"/>
              </a:ext>
            </a:extLst>
          </p:cNvPr>
          <p:cNvSpPr/>
          <p:nvPr userDrawn="1"/>
        </p:nvSpPr>
        <p:spPr>
          <a:xfrm>
            <a:off x="8199167" y="5555300"/>
            <a:ext cx="3646921" cy="1040572"/>
          </a:xfrm>
          <a:prstGeom prst="rect">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98F0FB9-C724-214B-8044-872D96427B79}"/>
              </a:ext>
            </a:extLst>
          </p:cNvPr>
          <p:cNvCxnSpPr>
            <a:cxnSpLocks/>
          </p:cNvCxnSpPr>
          <p:nvPr userDrawn="1"/>
        </p:nvCxnSpPr>
        <p:spPr>
          <a:xfrm>
            <a:off x="976628" y="3188854"/>
            <a:ext cx="2428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CA40C7-300F-D740-8383-0D75BFFF1FE6}"/>
              </a:ext>
            </a:extLst>
          </p:cNvPr>
          <p:cNvCxnSpPr>
            <a:cxnSpLocks/>
          </p:cNvCxnSpPr>
          <p:nvPr userDrawn="1"/>
        </p:nvCxnSpPr>
        <p:spPr>
          <a:xfrm>
            <a:off x="4912523" y="3188854"/>
            <a:ext cx="2428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366614-A93D-9D46-B70C-956EE518DC3B}"/>
              </a:ext>
            </a:extLst>
          </p:cNvPr>
          <p:cNvCxnSpPr>
            <a:cxnSpLocks/>
          </p:cNvCxnSpPr>
          <p:nvPr userDrawn="1"/>
        </p:nvCxnSpPr>
        <p:spPr>
          <a:xfrm>
            <a:off x="8808662" y="3188854"/>
            <a:ext cx="2428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7720B87-E4A5-A640-A4FE-D34285F4100F}"/>
              </a:ext>
            </a:extLst>
          </p:cNvPr>
          <p:cNvPicPr>
            <a:picLocks noChangeAspect="1"/>
          </p:cNvPicPr>
          <p:nvPr userDrawn="1"/>
        </p:nvPicPr>
        <p:blipFill>
          <a:blip r:embed="rId2"/>
          <a:stretch>
            <a:fillRect/>
          </a:stretch>
        </p:blipFill>
        <p:spPr>
          <a:xfrm>
            <a:off x="0" y="0"/>
            <a:ext cx="12192000" cy="1087129"/>
          </a:xfrm>
          <a:prstGeom prst="rect">
            <a:avLst/>
          </a:prstGeom>
        </p:spPr>
      </p:pic>
      <p:pic>
        <p:nvPicPr>
          <p:cNvPr id="21" name="Picture 20">
            <a:extLst>
              <a:ext uri="{FF2B5EF4-FFF2-40B4-BE49-F238E27FC236}">
                <a16:creationId xmlns:a16="http://schemas.microsoft.com/office/drawing/2014/main" id="{B17863C5-E08E-1149-9A18-BABAC8F04410}"/>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2" name="Title 1">
            <a:extLst>
              <a:ext uri="{FF2B5EF4-FFF2-40B4-BE49-F238E27FC236}">
                <a16:creationId xmlns:a16="http://schemas.microsoft.com/office/drawing/2014/main" id="{ED54AA58-73EE-4948-AD09-E75021E43ED2}"/>
              </a:ext>
            </a:extLst>
          </p:cNvPr>
          <p:cNvSpPr>
            <a:spLocks noGrp="1"/>
          </p:cNvSpPr>
          <p:nvPr>
            <p:ph type="title"/>
          </p:nvPr>
        </p:nvSpPr>
        <p:spPr>
          <a:xfrm>
            <a:off x="573795" y="-10746"/>
            <a:ext cx="10515600" cy="1325563"/>
          </a:xfrm>
        </p:spPr>
        <p:txBody>
          <a:bodyPr>
            <a:no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3" name="Text Placeholder 32">
            <a:extLst>
              <a:ext uri="{FF2B5EF4-FFF2-40B4-BE49-F238E27FC236}">
                <a16:creationId xmlns:a16="http://schemas.microsoft.com/office/drawing/2014/main" id="{C8757D5C-F741-9D4C-A776-60B56D967679}"/>
              </a:ext>
            </a:extLst>
          </p:cNvPr>
          <p:cNvSpPr>
            <a:spLocks noGrp="1"/>
          </p:cNvSpPr>
          <p:nvPr>
            <p:ph type="body" sz="quarter" idx="16" hasCustomPrompt="1"/>
          </p:nvPr>
        </p:nvSpPr>
        <p:spPr>
          <a:xfrm>
            <a:off x="651746" y="2665413"/>
            <a:ext cx="3081338" cy="423862"/>
          </a:xfrm>
        </p:spPr>
        <p:txBody>
          <a:bodyPr>
            <a:normAutofit/>
          </a:bodyPr>
          <a:lstStyle>
            <a:lvl1pPr marL="0" indent="0" algn="ctr">
              <a:buNone/>
              <a:defRPr sz="2400" b="1">
                <a:solidFill>
                  <a:srgbClr val="002060"/>
                </a:solidFill>
              </a:defRPr>
            </a:lvl1pPr>
          </a:lstStyle>
          <a:p>
            <a:pPr lvl="0"/>
            <a:r>
              <a:rPr lang="en-US" dirty="0"/>
              <a:t>Header</a:t>
            </a:r>
          </a:p>
        </p:txBody>
      </p:sp>
      <p:sp>
        <p:nvSpPr>
          <p:cNvPr id="38" name="Picture Placeholder 37">
            <a:extLst>
              <a:ext uri="{FF2B5EF4-FFF2-40B4-BE49-F238E27FC236}">
                <a16:creationId xmlns:a16="http://schemas.microsoft.com/office/drawing/2014/main" id="{93CEE1F8-3251-0440-8096-36359A5D8761}"/>
              </a:ext>
            </a:extLst>
          </p:cNvPr>
          <p:cNvSpPr>
            <a:spLocks noGrp="1"/>
          </p:cNvSpPr>
          <p:nvPr>
            <p:ph type="pic" sz="quarter" idx="20" hasCustomPrompt="1"/>
          </p:nvPr>
        </p:nvSpPr>
        <p:spPr>
          <a:xfrm>
            <a:off x="1006156" y="1514667"/>
            <a:ext cx="2372519" cy="812404"/>
          </a:xfrm>
        </p:spPr>
        <p:txBody>
          <a:bodyPr>
            <a:normAutofit/>
          </a:bodyPr>
          <a:lstStyle>
            <a:lvl1pPr marL="0" indent="0">
              <a:buNone/>
              <a:defRPr sz="2000" b="1">
                <a:solidFill>
                  <a:schemeClr val="bg1"/>
                </a:solidFill>
              </a:defRPr>
            </a:lvl1pPr>
          </a:lstStyle>
          <a:p>
            <a:r>
              <a:rPr lang="en-US" dirty="0"/>
              <a:t>Picture/icon/text</a:t>
            </a:r>
          </a:p>
        </p:txBody>
      </p:sp>
      <p:sp>
        <p:nvSpPr>
          <p:cNvPr id="46" name="Text Placeholder 32">
            <a:extLst>
              <a:ext uri="{FF2B5EF4-FFF2-40B4-BE49-F238E27FC236}">
                <a16:creationId xmlns:a16="http://schemas.microsoft.com/office/drawing/2014/main" id="{A76E73E8-64F1-594C-B190-E2218702653A}"/>
              </a:ext>
            </a:extLst>
          </p:cNvPr>
          <p:cNvSpPr>
            <a:spLocks noGrp="1"/>
          </p:cNvSpPr>
          <p:nvPr>
            <p:ph type="body" sz="quarter" idx="21" hasCustomPrompt="1"/>
          </p:nvPr>
        </p:nvSpPr>
        <p:spPr>
          <a:xfrm>
            <a:off x="651746" y="5865811"/>
            <a:ext cx="3081338" cy="423862"/>
          </a:xfrm>
        </p:spPr>
        <p:txBody>
          <a:bodyPr>
            <a:normAutofit/>
          </a:bodyPr>
          <a:lstStyle>
            <a:lvl1pPr marL="0" indent="0" algn="ctr">
              <a:buNone/>
              <a:defRPr sz="2400" b="1">
                <a:solidFill>
                  <a:schemeClr val="bg1"/>
                </a:solidFill>
              </a:defRPr>
            </a:lvl1pPr>
          </a:lstStyle>
          <a:p>
            <a:pPr lvl="0"/>
            <a:r>
              <a:rPr lang="en-US" dirty="0"/>
              <a:t>text</a:t>
            </a:r>
          </a:p>
        </p:txBody>
      </p:sp>
      <p:sp>
        <p:nvSpPr>
          <p:cNvPr id="47" name="Text Placeholder 25">
            <a:extLst>
              <a:ext uri="{FF2B5EF4-FFF2-40B4-BE49-F238E27FC236}">
                <a16:creationId xmlns:a16="http://schemas.microsoft.com/office/drawing/2014/main" id="{0B387609-B795-D844-B647-0F5BA79E9C03}"/>
              </a:ext>
            </a:extLst>
          </p:cNvPr>
          <p:cNvSpPr>
            <a:spLocks noGrp="1"/>
          </p:cNvSpPr>
          <p:nvPr>
            <p:ph type="body" sz="quarter" idx="22" hasCustomPrompt="1"/>
          </p:nvPr>
        </p:nvSpPr>
        <p:spPr>
          <a:xfrm>
            <a:off x="4520761" y="3300413"/>
            <a:ext cx="3193766" cy="1917700"/>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algn="ctr"/>
            <a:r>
              <a:rPr lang="en-US" sz="2000" dirty="0">
                <a:solidFill>
                  <a:schemeClr val="bg2">
                    <a:lumMod val="25000"/>
                  </a:schemeClr>
                </a:solidFill>
                <a:latin typeface="Calibri" panose="020F0502020204030204" pitchFamily="34" charset="0"/>
                <a:ea typeface="Arial" charset="0"/>
                <a:cs typeface="Calibri" panose="020F0502020204030204" pitchFamily="34" charset="0"/>
              </a:rPr>
              <a:t>Lorem ipsum dolor sit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amet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consectetuer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adipiscing</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elit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Maecenas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porttitor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congue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massa</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Fusce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posuere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magna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sed</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pulvinar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ultricies</a:t>
            </a:r>
            <a:endParaRPr lang="en-US" sz="2000" dirty="0">
              <a:solidFill>
                <a:schemeClr val="bg2">
                  <a:lumMod val="25000"/>
                </a:schemeClr>
              </a:solidFill>
              <a:latin typeface="Calibri" panose="020F0502020204030204" pitchFamily="34" charset="0"/>
              <a:ea typeface="Arial" charset="0"/>
              <a:cs typeface="Calibri" panose="020F0502020204030204" pitchFamily="34" charset="0"/>
            </a:endParaRPr>
          </a:p>
        </p:txBody>
      </p:sp>
      <p:sp>
        <p:nvSpPr>
          <p:cNvPr id="48" name="Text Placeholder 32">
            <a:extLst>
              <a:ext uri="{FF2B5EF4-FFF2-40B4-BE49-F238E27FC236}">
                <a16:creationId xmlns:a16="http://schemas.microsoft.com/office/drawing/2014/main" id="{DD5E362E-24E5-7D40-96A7-FA2DEC319884}"/>
              </a:ext>
            </a:extLst>
          </p:cNvPr>
          <p:cNvSpPr>
            <a:spLocks noGrp="1"/>
          </p:cNvSpPr>
          <p:nvPr>
            <p:ph type="body" sz="quarter" idx="23" hasCustomPrompt="1"/>
          </p:nvPr>
        </p:nvSpPr>
        <p:spPr>
          <a:xfrm>
            <a:off x="4576975" y="2665413"/>
            <a:ext cx="3081338" cy="423862"/>
          </a:xfrm>
        </p:spPr>
        <p:txBody>
          <a:bodyPr>
            <a:normAutofit/>
          </a:bodyPr>
          <a:lstStyle>
            <a:lvl1pPr marL="0" indent="0" algn="ctr">
              <a:buNone/>
              <a:defRPr sz="2400" b="1">
                <a:solidFill>
                  <a:srgbClr val="002060"/>
                </a:solidFill>
              </a:defRPr>
            </a:lvl1pPr>
          </a:lstStyle>
          <a:p>
            <a:pPr lvl="0"/>
            <a:r>
              <a:rPr lang="en-US" dirty="0"/>
              <a:t>Header</a:t>
            </a:r>
          </a:p>
        </p:txBody>
      </p:sp>
      <p:sp>
        <p:nvSpPr>
          <p:cNvPr id="49" name="Picture Placeholder 37">
            <a:extLst>
              <a:ext uri="{FF2B5EF4-FFF2-40B4-BE49-F238E27FC236}">
                <a16:creationId xmlns:a16="http://schemas.microsoft.com/office/drawing/2014/main" id="{661F928C-9292-554A-911D-2CF5F07ED9FA}"/>
              </a:ext>
            </a:extLst>
          </p:cNvPr>
          <p:cNvSpPr>
            <a:spLocks noGrp="1"/>
          </p:cNvSpPr>
          <p:nvPr>
            <p:ph type="pic" sz="quarter" idx="24" hasCustomPrompt="1"/>
          </p:nvPr>
        </p:nvSpPr>
        <p:spPr>
          <a:xfrm>
            <a:off x="4931385" y="1514667"/>
            <a:ext cx="2372519" cy="812404"/>
          </a:xfrm>
        </p:spPr>
        <p:txBody>
          <a:bodyPr>
            <a:normAutofit/>
          </a:bodyPr>
          <a:lstStyle>
            <a:lvl1pPr marL="0" indent="0">
              <a:buNone/>
              <a:defRPr sz="2000" b="1">
                <a:solidFill>
                  <a:schemeClr val="bg1"/>
                </a:solidFill>
              </a:defRPr>
            </a:lvl1pPr>
          </a:lstStyle>
          <a:p>
            <a:r>
              <a:rPr lang="en-US" dirty="0"/>
              <a:t>Picture/icon/text</a:t>
            </a:r>
          </a:p>
        </p:txBody>
      </p:sp>
      <p:sp>
        <p:nvSpPr>
          <p:cNvPr id="50" name="Text Placeholder 32">
            <a:extLst>
              <a:ext uri="{FF2B5EF4-FFF2-40B4-BE49-F238E27FC236}">
                <a16:creationId xmlns:a16="http://schemas.microsoft.com/office/drawing/2014/main" id="{FBDB12C9-B50E-1848-A59A-138150A1E8F7}"/>
              </a:ext>
            </a:extLst>
          </p:cNvPr>
          <p:cNvSpPr>
            <a:spLocks noGrp="1"/>
          </p:cNvSpPr>
          <p:nvPr>
            <p:ph type="body" sz="quarter" idx="25" hasCustomPrompt="1"/>
          </p:nvPr>
        </p:nvSpPr>
        <p:spPr>
          <a:xfrm>
            <a:off x="4576975" y="5865811"/>
            <a:ext cx="3081338" cy="423862"/>
          </a:xfrm>
        </p:spPr>
        <p:txBody>
          <a:bodyPr>
            <a:normAutofit/>
          </a:bodyPr>
          <a:lstStyle>
            <a:lvl1pPr marL="0" indent="0" algn="ctr">
              <a:buNone/>
              <a:defRPr sz="2400" b="1">
                <a:solidFill>
                  <a:schemeClr val="bg1"/>
                </a:solidFill>
              </a:defRPr>
            </a:lvl1pPr>
          </a:lstStyle>
          <a:p>
            <a:pPr lvl="0"/>
            <a:r>
              <a:rPr lang="en-US" dirty="0"/>
              <a:t>text</a:t>
            </a:r>
          </a:p>
        </p:txBody>
      </p:sp>
      <p:sp>
        <p:nvSpPr>
          <p:cNvPr id="55" name="Text Placeholder 25">
            <a:extLst>
              <a:ext uri="{FF2B5EF4-FFF2-40B4-BE49-F238E27FC236}">
                <a16:creationId xmlns:a16="http://schemas.microsoft.com/office/drawing/2014/main" id="{3141CCAE-F80A-FD41-9DB6-A01254D13232}"/>
              </a:ext>
            </a:extLst>
          </p:cNvPr>
          <p:cNvSpPr>
            <a:spLocks noGrp="1"/>
          </p:cNvSpPr>
          <p:nvPr>
            <p:ph type="body" sz="quarter" idx="26" hasCustomPrompt="1"/>
          </p:nvPr>
        </p:nvSpPr>
        <p:spPr>
          <a:xfrm>
            <a:off x="8423688" y="3300413"/>
            <a:ext cx="3193766" cy="1917700"/>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algn="ctr"/>
            <a:r>
              <a:rPr lang="en-US" sz="2000" dirty="0">
                <a:solidFill>
                  <a:schemeClr val="bg2">
                    <a:lumMod val="25000"/>
                  </a:schemeClr>
                </a:solidFill>
                <a:latin typeface="Calibri" panose="020F0502020204030204" pitchFamily="34" charset="0"/>
                <a:ea typeface="Arial" charset="0"/>
                <a:cs typeface="Calibri" panose="020F0502020204030204" pitchFamily="34" charset="0"/>
              </a:rPr>
              <a:t>Lorem ipsum dolor sit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amet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consectetuer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adipiscing</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elit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Maecenas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porttitor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congue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massa</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Fusce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posuere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magna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sed</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pulvinar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ultricies</a:t>
            </a:r>
            <a:endParaRPr lang="en-US" sz="2000" dirty="0">
              <a:solidFill>
                <a:schemeClr val="bg2">
                  <a:lumMod val="25000"/>
                </a:schemeClr>
              </a:solidFill>
              <a:latin typeface="Calibri" panose="020F0502020204030204" pitchFamily="34" charset="0"/>
              <a:ea typeface="Arial" charset="0"/>
              <a:cs typeface="Calibri" panose="020F0502020204030204" pitchFamily="34" charset="0"/>
            </a:endParaRPr>
          </a:p>
        </p:txBody>
      </p:sp>
      <p:sp>
        <p:nvSpPr>
          <p:cNvPr id="56" name="Text Placeholder 32">
            <a:extLst>
              <a:ext uri="{FF2B5EF4-FFF2-40B4-BE49-F238E27FC236}">
                <a16:creationId xmlns:a16="http://schemas.microsoft.com/office/drawing/2014/main" id="{6DE6C436-9B4A-504A-BF61-BB90F44028BE}"/>
              </a:ext>
            </a:extLst>
          </p:cNvPr>
          <p:cNvSpPr>
            <a:spLocks noGrp="1"/>
          </p:cNvSpPr>
          <p:nvPr>
            <p:ph type="body" sz="quarter" idx="27" hasCustomPrompt="1"/>
          </p:nvPr>
        </p:nvSpPr>
        <p:spPr>
          <a:xfrm>
            <a:off x="8479902" y="2665413"/>
            <a:ext cx="3081338" cy="423862"/>
          </a:xfrm>
        </p:spPr>
        <p:txBody>
          <a:bodyPr>
            <a:normAutofit/>
          </a:bodyPr>
          <a:lstStyle>
            <a:lvl1pPr marL="0" indent="0" algn="ctr">
              <a:buNone/>
              <a:defRPr sz="2400" b="1">
                <a:solidFill>
                  <a:srgbClr val="002060"/>
                </a:solidFill>
              </a:defRPr>
            </a:lvl1pPr>
          </a:lstStyle>
          <a:p>
            <a:pPr lvl="0"/>
            <a:r>
              <a:rPr lang="en-US" dirty="0"/>
              <a:t>Header</a:t>
            </a:r>
          </a:p>
        </p:txBody>
      </p:sp>
      <p:sp>
        <p:nvSpPr>
          <p:cNvPr id="57" name="Picture Placeholder 37">
            <a:extLst>
              <a:ext uri="{FF2B5EF4-FFF2-40B4-BE49-F238E27FC236}">
                <a16:creationId xmlns:a16="http://schemas.microsoft.com/office/drawing/2014/main" id="{DE52AE46-0B43-6F44-A580-F5BA1C3002F3}"/>
              </a:ext>
            </a:extLst>
          </p:cNvPr>
          <p:cNvSpPr>
            <a:spLocks noGrp="1"/>
          </p:cNvSpPr>
          <p:nvPr>
            <p:ph type="pic" sz="quarter" idx="28" hasCustomPrompt="1"/>
          </p:nvPr>
        </p:nvSpPr>
        <p:spPr>
          <a:xfrm>
            <a:off x="8834312" y="1514667"/>
            <a:ext cx="2372519" cy="812404"/>
          </a:xfrm>
        </p:spPr>
        <p:txBody>
          <a:bodyPr>
            <a:normAutofit/>
          </a:bodyPr>
          <a:lstStyle>
            <a:lvl1pPr marL="0" indent="0">
              <a:buNone/>
              <a:defRPr sz="2000" b="1">
                <a:solidFill>
                  <a:schemeClr val="bg1"/>
                </a:solidFill>
              </a:defRPr>
            </a:lvl1pPr>
          </a:lstStyle>
          <a:p>
            <a:r>
              <a:rPr lang="en-US" dirty="0"/>
              <a:t>Picture/icon/text</a:t>
            </a:r>
          </a:p>
        </p:txBody>
      </p:sp>
      <p:sp>
        <p:nvSpPr>
          <p:cNvPr id="58" name="Text Placeholder 32">
            <a:extLst>
              <a:ext uri="{FF2B5EF4-FFF2-40B4-BE49-F238E27FC236}">
                <a16:creationId xmlns:a16="http://schemas.microsoft.com/office/drawing/2014/main" id="{B149A87B-DFEA-8B43-9E0B-AF439809308B}"/>
              </a:ext>
            </a:extLst>
          </p:cNvPr>
          <p:cNvSpPr>
            <a:spLocks noGrp="1"/>
          </p:cNvSpPr>
          <p:nvPr>
            <p:ph type="body" sz="quarter" idx="29" hasCustomPrompt="1"/>
          </p:nvPr>
        </p:nvSpPr>
        <p:spPr>
          <a:xfrm>
            <a:off x="8479902" y="5865811"/>
            <a:ext cx="3081338" cy="423862"/>
          </a:xfrm>
        </p:spPr>
        <p:txBody>
          <a:bodyPr>
            <a:normAutofit/>
          </a:bodyPr>
          <a:lstStyle>
            <a:lvl1pPr marL="0" indent="0" algn="ctr">
              <a:buNone/>
              <a:defRPr sz="2400" b="1">
                <a:solidFill>
                  <a:schemeClr val="bg1"/>
                </a:solidFill>
              </a:defRPr>
            </a:lvl1pPr>
          </a:lstStyle>
          <a:p>
            <a:pPr lvl="0"/>
            <a:r>
              <a:rPr lang="en-US" dirty="0"/>
              <a:t>text</a:t>
            </a:r>
          </a:p>
        </p:txBody>
      </p:sp>
    </p:spTree>
    <p:extLst>
      <p:ext uri="{BB962C8B-B14F-4D97-AF65-F5344CB8AC3E}">
        <p14:creationId xmlns:p14="http://schemas.microsoft.com/office/powerpoint/2010/main" val="360798562"/>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087707-6360-8941-90A4-F513F10249C7}"/>
              </a:ext>
            </a:extLst>
          </p:cNvPr>
          <p:cNvPicPr>
            <a:picLocks noChangeAspect="1"/>
          </p:cNvPicPr>
          <p:nvPr userDrawn="1"/>
        </p:nvPicPr>
        <p:blipFill>
          <a:blip r:embed="rId2"/>
          <a:stretch>
            <a:fillRect/>
          </a:stretch>
        </p:blipFill>
        <p:spPr>
          <a:xfrm>
            <a:off x="-14032" y="0"/>
            <a:ext cx="12228755" cy="5753459"/>
          </a:xfrm>
          <a:prstGeom prst="rect">
            <a:avLst/>
          </a:prstGeom>
        </p:spPr>
      </p:pic>
      <p:sp>
        <p:nvSpPr>
          <p:cNvPr id="2" name="Title 1">
            <a:extLst>
              <a:ext uri="{FF2B5EF4-FFF2-40B4-BE49-F238E27FC236}">
                <a16:creationId xmlns:a16="http://schemas.microsoft.com/office/drawing/2014/main" id="{EE906198-1EEA-C342-A1A2-40617829A00E}"/>
              </a:ext>
            </a:extLst>
          </p:cNvPr>
          <p:cNvSpPr>
            <a:spLocks noGrp="1"/>
          </p:cNvSpPr>
          <p:nvPr>
            <p:ph type="title"/>
          </p:nvPr>
        </p:nvSpPr>
        <p:spPr>
          <a:xfrm>
            <a:off x="497839" y="1252920"/>
            <a:ext cx="10515600" cy="1325563"/>
          </a:xfrm>
        </p:spPr>
        <p:txBody>
          <a:bodyPr>
            <a:normAutofit/>
          </a:bodyPr>
          <a:lstStyle>
            <a:lvl1pPr>
              <a:defRPr sz="60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B0F299C8-3CCB-9F48-A452-224FD24BD1E7}"/>
              </a:ext>
            </a:extLst>
          </p:cNvPr>
          <p:cNvPicPr>
            <a:picLocks noChangeAspect="1"/>
          </p:cNvPicPr>
          <p:nvPr userDrawn="1"/>
        </p:nvPicPr>
        <p:blipFill>
          <a:blip r:embed="rId3"/>
          <a:stretch>
            <a:fillRect/>
          </a:stretch>
        </p:blipFill>
        <p:spPr>
          <a:xfrm>
            <a:off x="-5804" y="5590112"/>
            <a:ext cx="12192001" cy="1267887"/>
          </a:xfrm>
          <a:prstGeom prst="rect">
            <a:avLst/>
          </a:prstGeom>
        </p:spPr>
      </p:pic>
      <p:cxnSp>
        <p:nvCxnSpPr>
          <p:cNvPr id="9" name="Straight Connector 8">
            <a:extLst>
              <a:ext uri="{FF2B5EF4-FFF2-40B4-BE49-F238E27FC236}">
                <a16:creationId xmlns:a16="http://schemas.microsoft.com/office/drawing/2014/main" id="{1893A121-89FF-D74D-B673-3DF25B57E1AE}"/>
              </a:ext>
            </a:extLst>
          </p:cNvPr>
          <p:cNvCxnSpPr>
            <a:cxnSpLocks/>
          </p:cNvCxnSpPr>
          <p:nvPr userDrawn="1"/>
        </p:nvCxnSpPr>
        <p:spPr>
          <a:xfrm>
            <a:off x="0" y="5590112"/>
            <a:ext cx="12186197"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57EA63F-E258-8B4D-B70A-6AFAEA50ED00}"/>
              </a:ext>
            </a:extLst>
          </p:cNvPr>
          <p:cNvPicPr>
            <a:picLocks noChangeAspect="1"/>
          </p:cNvPicPr>
          <p:nvPr userDrawn="1"/>
        </p:nvPicPr>
        <p:blipFill>
          <a:blip r:embed="rId4"/>
          <a:stretch>
            <a:fillRect/>
          </a:stretch>
        </p:blipFill>
        <p:spPr>
          <a:xfrm>
            <a:off x="359617" y="6004119"/>
            <a:ext cx="3973068" cy="524744"/>
          </a:xfrm>
          <a:prstGeom prst="rect">
            <a:avLst/>
          </a:prstGeom>
        </p:spPr>
      </p:pic>
      <p:sp>
        <p:nvSpPr>
          <p:cNvPr id="12" name="Content Placeholder 2">
            <a:extLst>
              <a:ext uri="{FF2B5EF4-FFF2-40B4-BE49-F238E27FC236}">
                <a16:creationId xmlns:a16="http://schemas.microsoft.com/office/drawing/2014/main" id="{306A99C9-9F07-F745-B575-0DBCE5993A5B}"/>
              </a:ext>
            </a:extLst>
          </p:cNvPr>
          <p:cNvSpPr>
            <a:spLocks noGrp="1"/>
          </p:cNvSpPr>
          <p:nvPr>
            <p:ph idx="14" hasCustomPrompt="1"/>
          </p:nvPr>
        </p:nvSpPr>
        <p:spPr>
          <a:xfrm>
            <a:off x="7949184" y="5688429"/>
            <a:ext cx="4157472" cy="1029364"/>
          </a:xfrm>
        </p:spPr>
        <p:txBody>
          <a:bodyPr anchor="ct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OU</a:t>
            </a:r>
            <a:br>
              <a:rPr lang="en-US" dirty="0"/>
            </a:br>
            <a:r>
              <a:rPr lang="en-US" dirty="0"/>
              <a:t>LOGO</a:t>
            </a:r>
          </a:p>
        </p:txBody>
      </p:sp>
    </p:spTree>
    <p:extLst>
      <p:ext uri="{BB962C8B-B14F-4D97-AF65-F5344CB8AC3E}">
        <p14:creationId xmlns:p14="http://schemas.microsoft.com/office/powerpoint/2010/main" val="2433822817"/>
      </p:ext>
    </p:extLst>
  </p:cSld>
  <p:clrMapOvr>
    <a:masterClrMapping/>
  </p:clrMapOvr>
  <p:extLst>
    <p:ext uri="{DCECCB84-F9BA-43D5-87BE-67443E8EF086}">
      <p15:sldGuideLst xmlns:p15="http://schemas.microsoft.com/office/powerpoint/2012/main">
        <p15:guide id="1" orient="horz" pos="1368"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5957D3-3144-8D48-A92E-C76664629CF9}"/>
              </a:ext>
            </a:extLst>
          </p:cNvPr>
          <p:cNvSpPr/>
          <p:nvPr userDrawn="1"/>
        </p:nvSpPr>
        <p:spPr>
          <a:xfrm>
            <a:off x="369841" y="3428999"/>
            <a:ext cx="3646921" cy="31668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8741C95C-42C9-F842-87D4-4B2BC8DA03F5}"/>
              </a:ext>
            </a:extLst>
          </p:cNvPr>
          <p:cNvSpPr>
            <a:spLocks noGrp="1"/>
          </p:cNvSpPr>
          <p:nvPr>
            <p:ph type="body" sz="quarter" idx="13" hasCustomPrompt="1"/>
          </p:nvPr>
        </p:nvSpPr>
        <p:spPr>
          <a:xfrm>
            <a:off x="595532" y="4625397"/>
            <a:ext cx="3193766" cy="1917700"/>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algn="ctr"/>
            <a:r>
              <a:rPr lang="en-US" sz="2000" dirty="0">
                <a:solidFill>
                  <a:schemeClr val="bg2">
                    <a:lumMod val="25000"/>
                  </a:schemeClr>
                </a:solidFill>
                <a:latin typeface="Calibri" panose="020F0502020204030204" pitchFamily="34" charset="0"/>
                <a:ea typeface="Arial" charset="0"/>
                <a:cs typeface="Calibri" panose="020F0502020204030204" pitchFamily="34" charset="0"/>
              </a:rPr>
              <a:t>Lorem ipsum dolor sit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amet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consectetuer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adipiscing</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elit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Maecenas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porttitor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congue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massa</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Fusce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posuere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magna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sed</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pulvinar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ultricies</a:t>
            </a:r>
            <a:endParaRPr lang="en-US" sz="2000" dirty="0">
              <a:solidFill>
                <a:schemeClr val="bg2">
                  <a:lumMod val="25000"/>
                </a:schemeClr>
              </a:solidFill>
              <a:latin typeface="Calibri" panose="020F0502020204030204" pitchFamily="34" charset="0"/>
              <a:ea typeface="Arial" charset="0"/>
              <a:cs typeface="Calibri" panose="020F0502020204030204" pitchFamily="34" charset="0"/>
            </a:endParaRPr>
          </a:p>
        </p:txBody>
      </p:sp>
      <p:sp>
        <p:nvSpPr>
          <p:cNvPr id="11" name="Rectangle 10">
            <a:extLst>
              <a:ext uri="{FF2B5EF4-FFF2-40B4-BE49-F238E27FC236}">
                <a16:creationId xmlns:a16="http://schemas.microsoft.com/office/drawing/2014/main" id="{1C1B6231-8F23-CC44-B283-DD8E45233D78}"/>
              </a:ext>
            </a:extLst>
          </p:cNvPr>
          <p:cNvSpPr/>
          <p:nvPr userDrawn="1"/>
        </p:nvSpPr>
        <p:spPr>
          <a:xfrm>
            <a:off x="4284504" y="3428999"/>
            <a:ext cx="3646921" cy="31668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11AD63F-90C7-3C4E-ABB3-8B524AF71F83}"/>
              </a:ext>
            </a:extLst>
          </p:cNvPr>
          <p:cNvSpPr/>
          <p:nvPr userDrawn="1"/>
        </p:nvSpPr>
        <p:spPr>
          <a:xfrm>
            <a:off x="8199167" y="3428999"/>
            <a:ext cx="3646921" cy="31668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98F0FB9-C724-214B-8044-872D96427B79}"/>
              </a:ext>
            </a:extLst>
          </p:cNvPr>
          <p:cNvCxnSpPr>
            <a:cxnSpLocks/>
          </p:cNvCxnSpPr>
          <p:nvPr userDrawn="1"/>
        </p:nvCxnSpPr>
        <p:spPr>
          <a:xfrm>
            <a:off x="976628" y="4513838"/>
            <a:ext cx="2428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CA40C7-300F-D740-8383-0D75BFFF1FE6}"/>
              </a:ext>
            </a:extLst>
          </p:cNvPr>
          <p:cNvCxnSpPr>
            <a:cxnSpLocks/>
          </p:cNvCxnSpPr>
          <p:nvPr userDrawn="1"/>
        </p:nvCxnSpPr>
        <p:spPr>
          <a:xfrm>
            <a:off x="4912523" y="4513838"/>
            <a:ext cx="2428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366614-A93D-9D46-B70C-956EE518DC3B}"/>
              </a:ext>
            </a:extLst>
          </p:cNvPr>
          <p:cNvCxnSpPr>
            <a:cxnSpLocks/>
          </p:cNvCxnSpPr>
          <p:nvPr userDrawn="1"/>
        </p:nvCxnSpPr>
        <p:spPr>
          <a:xfrm>
            <a:off x="8808662" y="4513838"/>
            <a:ext cx="2428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7720B87-E4A5-A640-A4FE-D34285F4100F}"/>
              </a:ext>
            </a:extLst>
          </p:cNvPr>
          <p:cNvPicPr>
            <a:picLocks noChangeAspect="1"/>
          </p:cNvPicPr>
          <p:nvPr userDrawn="1"/>
        </p:nvPicPr>
        <p:blipFill>
          <a:blip r:embed="rId2"/>
          <a:stretch>
            <a:fillRect/>
          </a:stretch>
        </p:blipFill>
        <p:spPr>
          <a:xfrm>
            <a:off x="0" y="0"/>
            <a:ext cx="12192000" cy="1087129"/>
          </a:xfrm>
          <a:prstGeom prst="rect">
            <a:avLst/>
          </a:prstGeom>
        </p:spPr>
      </p:pic>
      <p:pic>
        <p:nvPicPr>
          <p:cNvPr id="21" name="Picture 20">
            <a:extLst>
              <a:ext uri="{FF2B5EF4-FFF2-40B4-BE49-F238E27FC236}">
                <a16:creationId xmlns:a16="http://schemas.microsoft.com/office/drawing/2014/main" id="{B17863C5-E08E-1149-9A18-BABAC8F04410}"/>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2" name="Title 1">
            <a:extLst>
              <a:ext uri="{FF2B5EF4-FFF2-40B4-BE49-F238E27FC236}">
                <a16:creationId xmlns:a16="http://schemas.microsoft.com/office/drawing/2014/main" id="{ED54AA58-73EE-4948-AD09-E75021E43ED2}"/>
              </a:ext>
            </a:extLst>
          </p:cNvPr>
          <p:cNvSpPr>
            <a:spLocks noGrp="1"/>
          </p:cNvSpPr>
          <p:nvPr>
            <p:ph type="title"/>
          </p:nvPr>
        </p:nvSpPr>
        <p:spPr>
          <a:xfrm>
            <a:off x="573795" y="-10746"/>
            <a:ext cx="10515600" cy="1325563"/>
          </a:xfrm>
        </p:spPr>
        <p:txBody>
          <a:bodyPr>
            <a:no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3" name="Text Placeholder 32">
            <a:extLst>
              <a:ext uri="{FF2B5EF4-FFF2-40B4-BE49-F238E27FC236}">
                <a16:creationId xmlns:a16="http://schemas.microsoft.com/office/drawing/2014/main" id="{C8757D5C-F741-9D4C-A776-60B56D967679}"/>
              </a:ext>
            </a:extLst>
          </p:cNvPr>
          <p:cNvSpPr>
            <a:spLocks noGrp="1"/>
          </p:cNvSpPr>
          <p:nvPr>
            <p:ph type="body" sz="quarter" idx="16" hasCustomPrompt="1"/>
          </p:nvPr>
        </p:nvSpPr>
        <p:spPr>
          <a:xfrm>
            <a:off x="651746" y="3990397"/>
            <a:ext cx="3081338" cy="423862"/>
          </a:xfrm>
        </p:spPr>
        <p:txBody>
          <a:bodyPr>
            <a:normAutofit/>
          </a:bodyPr>
          <a:lstStyle>
            <a:lvl1pPr marL="0" indent="0" algn="ctr">
              <a:buNone/>
              <a:defRPr sz="2400" b="1">
                <a:solidFill>
                  <a:srgbClr val="002060"/>
                </a:solidFill>
              </a:defRPr>
            </a:lvl1pPr>
          </a:lstStyle>
          <a:p>
            <a:pPr lvl="0"/>
            <a:r>
              <a:rPr lang="en-US" dirty="0"/>
              <a:t>Header</a:t>
            </a:r>
          </a:p>
        </p:txBody>
      </p:sp>
      <p:sp>
        <p:nvSpPr>
          <p:cNvPr id="47" name="Text Placeholder 25">
            <a:extLst>
              <a:ext uri="{FF2B5EF4-FFF2-40B4-BE49-F238E27FC236}">
                <a16:creationId xmlns:a16="http://schemas.microsoft.com/office/drawing/2014/main" id="{0B387609-B795-D844-B647-0F5BA79E9C03}"/>
              </a:ext>
            </a:extLst>
          </p:cNvPr>
          <p:cNvSpPr>
            <a:spLocks noGrp="1"/>
          </p:cNvSpPr>
          <p:nvPr>
            <p:ph type="body" sz="quarter" idx="22" hasCustomPrompt="1"/>
          </p:nvPr>
        </p:nvSpPr>
        <p:spPr>
          <a:xfrm>
            <a:off x="4520761" y="4625397"/>
            <a:ext cx="3193766" cy="1917700"/>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algn="ctr"/>
            <a:r>
              <a:rPr lang="en-US" sz="2000" dirty="0">
                <a:solidFill>
                  <a:schemeClr val="bg2">
                    <a:lumMod val="25000"/>
                  </a:schemeClr>
                </a:solidFill>
                <a:latin typeface="Calibri" panose="020F0502020204030204" pitchFamily="34" charset="0"/>
                <a:ea typeface="Arial" charset="0"/>
                <a:cs typeface="Calibri" panose="020F0502020204030204" pitchFamily="34" charset="0"/>
              </a:rPr>
              <a:t>Lorem ipsum dolor sit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amet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consectetuer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adipiscing</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elit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Maecenas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porttitor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congue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massa</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Fusce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posuere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magna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sed</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pulvinar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ultricies</a:t>
            </a:r>
            <a:endParaRPr lang="en-US" sz="2000" dirty="0">
              <a:solidFill>
                <a:schemeClr val="bg2">
                  <a:lumMod val="25000"/>
                </a:schemeClr>
              </a:solidFill>
              <a:latin typeface="Calibri" panose="020F0502020204030204" pitchFamily="34" charset="0"/>
              <a:ea typeface="Arial" charset="0"/>
              <a:cs typeface="Calibri" panose="020F0502020204030204" pitchFamily="34" charset="0"/>
            </a:endParaRPr>
          </a:p>
        </p:txBody>
      </p:sp>
      <p:sp>
        <p:nvSpPr>
          <p:cNvPr id="48" name="Text Placeholder 32">
            <a:extLst>
              <a:ext uri="{FF2B5EF4-FFF2-40B4-BE49-F238E27FC236}">
                <a16:creationId xmlns:a16="http://schemas.microsoft.com/office/drawing/2014/main" id="{DD5E362E-24E5-7D40-96A7-FA2DEC319884}"/>
              </a:ext>
            </a:extLst>
          </p:cNvPr>
          <p:cNvSpPr>
            <a:spLocks noGrp="1"/>
          </p:cNvSpPr>
          <p:nvPr>
            <p:ph type="body" sz="quarter" idx="23" hasCustomPrompt="1"/>
          </p:nvPr>
        </p:nvSpPr>
        <p:spPr>
          <a:xfrm>
            <a:off x="4576975" y="3990397"/>
            <a:ext cx="3081338" cy="423862"/>
          </a:xfrm>
        </p:spPr>
        <p:txBody>
          <a:bodyPr>
            <a:normAutofit/>
          </a:bodyPr>
          <a:lstStyle>
            <a:lvl1pPr marL="0" indent="0" algn="ctr">
              <a:buNone/>
              <a:defRPr sz="2400" b="1">
                <a:solidFill>
                  <a:srgbClr val="002060"/>
                </a:solidFill>
              </a:defRPr>
            </a:lvl1pPr>
          </a:lstStyle>
          <a:p>
            <a:pPr lvl="0"/>
            <a:r>
              <a:rPr lang="en-US" dirty="0"/>
              <a:t>Header</a:t>
            </a:r>
          </a:p>
        </p:txBody>
      </p:sp>
      <p:sp>
        <p:nvSpPr>
          <p:cNvPr id="49" name="Picture Placeholder 37">
            <a:extLst>
              <a:ext uri="{FF2B5EF4-FFF2-40B4-BE49-F238E27FC236}">
                <a16:creationId xmlns:a16="http://schemas.microsoft.com/office/drawing/2014/main" id="{661F928C-9292-554A-911D-2CF5F07ED9FA}"/>
              </a:ext>
            </a:extLst>
          </p:cNvPr>
          <p:cNvSpPr>
            <a:spLocks noGrp="1"/>
          </p:cNvSpPr>
          <p:nvPr>
            <p:ph type="pic" sz="quarter" idx="24" hasCustomPrompt="1"/>
          </p:nvPr>
        </p:nvSpPr>
        <p:spPr>
          <a:xfrm>
            <a:off x="4284504" y="1331132"/>
            <a:ext cx="3646921" cy="1991878"/>
          </a:xfrm>
        </p:spPr>
        <p:txBody>
          <a:bodyPr>
            <a:normAutofit/>
          </a:bodyPr>
          <a:lstStyle>
            <a:lvl1pPr marL="0" indent="0">
              <a:buNone/>
              <a:defRPr sz="2000" b="1">
                <a:solidFill>
                  <a:schemeClr val="bg1"/>
                </a:solidFill>
              </a:defRPr>
            </a:lvl1pPr>
          </a:lstStyle>
          <a:p>
            <a:r>
              <a:rPr lang="en-US" dirty="0"/>
              <a:t>Picture/icon/text</a:t>
            </a:r>
          </a:p>
        </p:txBody>
      </p:sp>
      <p:sp>
        <p:nvSpPr>
          <p:cNvPr id="55" name="Text Placeholder 25">
            <a:extLst>
              <a:ext uri="{FF2B5EF4-FFF2-40B4-BE49-F238E27FC236}">
                <a16:creationId xmlns:a16="http://schemas.microsoft.com/office/drawing/2014/main" id="{3141CCAE-F80A-FD41-9DB6-A01254D13232}"/>
              </a:ext>
            </a:extLst>
          </p:cNvPr>
          <p:cNvSpPr>
            <a:spLocks noGrp="1"/>
          </p:cNvSpPr>
          <p:nvPr>
            <p:ph type="body" sz="quarter" idx="26" hasCustomPrompt="1"/>
          </p:nvPr>
        </p:nvSpPr>
        <p:spPr>
          <a:xfrm>
            <a:off x="8423688" y="4625397"/>
            <a:ext cx="3193766" cy="1917700"/>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algn="ctr"/>
            <a:r>
              <a:rPr lang="en-US" sz="2000" dirty="0">
                <a:solidFill>
                  <a:schemeClr val="bg2">
                    <a:lumMod val="25000"/>
                  </a:schemeClr>
                </a:solidFill>
                <a:latin typeface="Calibri" panose="020F0502020204030204" pitchFamily="34" charset="0"/>
                <a:ea typeface="Arial" charset="0"/>
                <a:cs typeface="Calibri" panose="020F0502020204030204" pitchFamily="34" charset="0"/>
              </a:rPr>
              <a:t>Lorem ipsum dolor sit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amet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consectetuer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adipiscing</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elit</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Maecenas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porttitor</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congue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massa</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Fusce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posuere</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magna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sed</a:t>
            </a:r>
            <a:r>
              <a:rPr lang="en-US" sz="2000" dirty="0">
                <a:solidFill>
                  <a:schemeClr val="bg2">
                    <a:lumMod val="25000"/>
                  </a:schemeClr>
                </a:solidFill>
                <a:latin typeface="Calibri" panose="020F0502020204030204" pitchFamily="34" charset="0"/>
                <a:ea typeface="Arial" charset="0"/>
                <a:cs typeface="Calibri" panose="020F0502020204030204" pitchFamily="34" charset="0"/>
              </a:rPr>
              <a:t> pulvinar </a:t>
            </a:r>
            <a:r>
              <a:rPr lang="en-US" sz="2000" dirty="0" err="1">
                <a:solidFill>
                  <a:schemeClr val="bg2">
                    <a:lumMod val="25000"/>
                  </a:schemeClr>
                </a:solidFill>
                <a:latin typeface="Calibri" panose="020F0502020204030204" pitchFamily="34" charset="0"/>
                <a:ea typeface="Arial" charset="0"/>
                <a:cs typeface="Calibri" panose="020F0502020204030204" pitchFamily="34" charset="0"/>
              </a:rPr>
              <a:t>ultricies</a:t>
            </a:r>
            <a:endParaRPr lang="en-US" sz="2000" dirty="0">
              <a:solidFill>
                <a:schemeClr val="bg2">
                  <a:lumMod val="25000"/>
                </a:schemeClr>
              </a:solidFill>
              <a:latin typeface="Calibri" panose="020F0502020204030204" pitchFamily="34" charset="0"/>
              <a:ea typeface="Arial" charset="0"/>
              <a:cs typeface="Calibri" panose="020F0502020204030204" pitchFamily="34" charset="0"/>
            </a:endParaRPr>
          </a:p>
        </p:txBody>
      </p:sp>
      <p:sp>
        <p:nvSpPr>
          <p:cNvPr id="56" name="Text Placeholder 32">
            <a:extLst>
              <a:ext uri="{FF2B5EF4-FFF2-40B4-BE49-F238E27FC236}">
                <a16:creationId xmlns:a16="http://schemas.microsoft.com/office/drawing/2014/main" id="{6DE6C436-9B4A-504A-BF61-BB90F44028BE}"/>
              </a:ext>
            </a:extLst>
          </p:cNvPr>
          <p:cNvSpPr>
            <a:spLocks noGrp="1"/>
          </p:cNvSpPr>
          <p:nvPr>
            <p:ph type="body" sz="quarter" idx="27" hasCustomPrompt="1"/>
          </p:nvPr>
        </p:nvSpPr>
        <p:spPr>
          <a:xfrm>
            <a:off x="8479902" y="3990397"/>
            <a:ext cx="3081338" cy="423862"/>
          </a:xfrm>
        </p:spPr>
        <p:txBody>
          <a:bodyPr>
            <a:normAutofit/>
          </a:bodyPr>
          <a:lstStyle>
            <a:lvl1pPr marL="0" indent="0" algn="ctr">
              <a:buNone/>
              <a:defRPr sz="2400" b="1">
                <a:solidFill>
                  <a:srgbClr val="002060"/>
                </a:solidFill>
              </a:defRPr>
            </a:lvl1pPr>
          </a:lstStyle>
          <a:p>
            <a:pPr lvl="0"/>
            <a:r>
              <a:rPr lang="en-US" dirty="0"/>
              <a:t>Header</a:t>
            </a:r>
          </a:p>
        </p:txBody>
      </p:sp>
      <p:sp>
        <p:nvSpPr>
          <p:cNvPr id="31" name="Picture Placeholder 37">
            <a:extLst>
              <a:ext uri="{FF2B5EF4-FFF2-40B4-BE49-F238E27FC236}">
                <a16:creationId xmlns:a16="http://schemas.microsoft.com/office/drawing/2014/main" id="{97844E18-3BE6-C74E-BB09-B81CC159F77D}"/>
              </a:ext>
            </a:extLst>
          </p:cNvPr>
          <p:cNvSpPr>
            <a:spLocks noGrp="1"/>
          </p:cNvSpPr>
          <p:nvPr>
            <p:ph type="pic" sz="quarter" idx="28" hasCustomPrompt="1"/>
          </p:nvPr>
        </p:nvSpPr>
        <p:spPr>
          <a:xfrm>
            <a:off x="8196747" y="1331132"/>
            <a:ext cx="3646921" cy="1991878"/>
          </a:xfrm>
        </p:spPr>
        <p:txBody>
          <a:bodyPr>
            <a:normAutofit/>
          </a:bodyPr>
          <a:lstStyle>
            <a:lvl1pPr marL="0" indent="0">
              <a:buNone/>
              <a:defRPr sz="2000" b="1">
                <a:solidFill>
                  <a:schemeClr val="bg1"/>
                </a:solidFill>
              </a:defRPr>
            </a:lvl1pPr>
          </a:lstStyle>
          <a:p>
            <a:r>
              <a:rPr lang="en-US" dirty="0"/>
              <a:t>Picture/icon/text</a:t>
            </a:r>
          </a:p>
        </p:txBody>
      </p:sp>
      <p:sp>
        <p:nvSpPr>
          <p:cNvPr id="32" name="Picture Placeholder 37">
            <a:extLst>
              <a:ext uri="{FF2B5EF4-FFF2-40B4-BE49-F238E27FC236}">
                <a16:creationId xmlns:a16="http://schemas.microsoft.com/office/drawing/2014/main" id="{EEDCD707-9F20-FF45-B883-BF8A321D6793}"/>
              </a:ext>
            </a:extLst>
          </p:cNvPr>
          <p:cNvSpPr>
            <a:spLocks noGrp="1"/>
          </p:cNvSpPr>
          <p:nvPr>
            <p:ph type="pic" sz="quarter" idx="29" hasCustomPrompt="1"/>
          </p:nvPr>
        </p:nvSpPr>
        <p:spPr>
          <a:xfrm>
            <a:off x="360686" y="1331132"/>
            <a:ext cx="3646921" cy="1991878"/>
          </a:xfrm>
        </p:spPr>
        <p:txBody>
          <a:bodyPr>
            <a:normAutofit/>
          </a:bodyPr>
          <a:lstStyle>
            <a:lvl1pPr marL="0" indent="0">
              <a:buNone/>
              <a:defRPr sz="2000" b="1">
                <a:solidFill>
                  <a:schemeClr val="bg1"/>
                </a:solidFill>
              </a:defRPr>
            </a:lvl1pPr>
          </a:lstStyle>
          <a:p>
            <a:r>
              <a:rPr lang="en-US" dirty="0"/>
              <a:t>Picture/icon/text</a:t>
            </a:r>
          </a:p>
        </p:txBody>
      </p:sp>
    </p:spTree>
    <p:extLst>
      <p:ext uri="{BB962C8B-B14F-4D97-AF65-F5344CB8AC3E}">
        <p14:creationId xmlns:p14="http://schemas.microsoft.com/office/powerpoint/2010/main" val="3287266410"/>
      </p:ext>
    </p:extLst>
  </p:cSld>
  <p:clrMapOvr>
    <a:masterClrMapping/>
  </p:clrMapOvr>
  <p:extLst>
    <p:ext uri="{DCECCB84-F9BA-43D5-87BE-67443E8EF086}">
      <p15:sldGuideLst xmlns:p15="http://schemas.microsoft.com/office/powerpoint/2012/main">
        <p15:guide id="1" orient="horz" pos="504">
          <p15:clr>
            <a:srgbClr val="FBAE40"/>
          </p15:clr>
        </p15:guide>
        <p15:guide id="2"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E6EEC3-429B-8A44-983D-A0B899649699}"/>
              </a:ext>
            </a:extLst>
          </p:cNvPr>
          <p:cNvSpPr/>
          <p:nvPr userDrawn="1"/>
        </p:nvSpPr>
        <p:spPr>
          <a:xfrm>
            <a:off x="824753" y="4006449"/>
            <a:ext cx="4870194" cy="5700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Rectangle 6">
            <a:extLst>
              <a:ext uri="{FF2B5EF4-FFF2-40B4-BE49-F238E27FC236}">
                <a16:creationId xmlns:a16="http://schemas.microsoft.com/office/drawing/2014/main" id="{68790314-C2CB-2543-8A25-EF005E1193E7}"/>
              </a:ext>
            </a:extLst>
          </p:cNvPr>
          <p:cNvSpPr/>
          <p:nvPr userDrawn="1"/>
        </p:nvSpPr>
        <p:spPr>
          <a:xfrm>
            <a:off x="824753" y="1537991"/>
            <a:ext cx="4870194" cy="5700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Rectangle 7">
            <a:extLst>
              <a:ext uri="{FF2B5EF4-FFF2-40B4-BE49-F238E27FC236}">
                <a16:creationId xmlns:a16="http://schemas.microsoft.com/office/drawing/2014/main" id="{91F2A552-9800-2843-9545-B643B2DB4F85}"/>
              </a:ext>
            </a:extLst>
          </p:cNvPr>
          <p:cNvSpPr/>
          <p:nvPr userDrawn="1"/>
        </p:nvSpPr>
        <p:spPr>
          <a:xfrm>
            <a:off x="6470159" y="4006449"/>
            <a:ext cx="4870194" cy="5700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Rectangle 8">
            <a:extLst>
              <a:ext uri="{FF2B5EF4-FFF2-40B4-BE49-F238E27FC236}">
                <a16:creationId xmlns:a16="http://schemas.microsoft.com/office/drawing/2014/main" id="{53D2024D-0140-DA45-97C2-9DDF9E1590DD}"/>
              </a:ext>
            </a:extLst>
          </p:cNvPr>
          <p:cNvSpPr/>
          <p:nvPr userDrawn="1"/>
        </p:nvSpPr>
        <p:spPr>
          <a:xfrm>
            <a:off x="6470159" y="1537991"/>
            <a:ext cx="4870194" cy="5700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Rectangle 9">
            <a:extLst>
              <a:ext uri="{FF2B5EF4-FFF2-40B4-BE49-F238E27FC236}">
                <a16:creationId xmlns:a16="http://schemas.microsoft.com/office/drawing/2014/main" id="{2922E909-D766-154D-BEF2-807FD212D4CF}"/>
              </a:ext>
            </a:extLst>
          </p:cNvPr>
          <p:cNvSpPr/>
          <p:nvPr userDrawn="1"/>
        </p:nvSpPr>
        <p:spPr>
          <a:xfrm>
            <a:off x="824754" y="4006449"/>
            <a:ext cx="624698" cy="570098"/>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Rectangle 10">
            <a:extLst>
              <a:ext uri="{FF2B5EF4-FFF2-40B4-BE49-F238E27FC236}">
                <a16:creationId xmlns:a16="http://schemas.microsoft.com/office/drawing/2014/main" id="{FB5D3F60-129E-9142-8BD9-F4C41E6DFAAD}"/>
              </a:ext>
            </a:extLst>
          </p:cNvPr>
          <p:cNvSpPr/>
          <p:nvPr userDrawn="1"/>
        </p:nvSpPr>
        <p:spPr>
          <a:xfrm>
            <a:off x="824754" y="1537991"/>
            <a:ext cx="624698" cy="570098"/>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Rectangle 11">
            <a:extLst>
              <a:ext uri="{FF2B5EF4-FFF2-40B4-BE49-F238E27FC236}">
                <a16:creationId xmlns:a16="http://schemas.microsoft.com/office/drawing/2014/main" id="{3D57F28F-25A6-D147-A0FA-7657391E0C3A}"/>
              </a:ext>
            </a:extLst>
          </p:cNvPr>
          <p:cNvSpPr/>
          <p:nvPr userDrawn="1"/>
        </p:nvSpPr>
        <p:spPr>
          <a:xfrm>
            <a:off x="6470160" y="4006449"/>
            <a:ext cx="624698" cy="570098"/>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Rectangle 12">
            <a:extLst>
              <a:ext uri="{FF2B5EF4-FFF2-40B4-BE49-F238E27FC236}">
                <a16:creationId xmlns:a16="http://schemas.microsoft.com/office/drawing/2014/main" id="{C7DB7B92-72E2-B44D-9709-6CD2329A9F44}"/>
              </a:ext>
            </a:extLst>
          </p:cNvPr>
          <p:cNvSpPr/>
          <p:nvPr userDrawn="1"/>
        </p:nvSpPr>
        <p:spPr>
          <a:xfrm>
            <a:off x="6470160" y="1537991"/>
            <a:ext cx="624698" cy="570098"/>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TextBox 13">
            <a:extLst>
              <a:ext uri="{FF2B5EF4-FFF2-40B4-BE49-F238E27FC236}">
                <a16:creationId xmlns:a16="http://schemas.microsoft.com/office/drawing/2014/main" id="{45C150E7-6EE6-0A44-B69D-512C0471E36C}"/>
              </a:ext>
            </a:extLst>
          </p:cNvPr>
          <p:cNvSpPr txBox="1"/>
          <p:nvPr userDrawn="1"/>
        </p:nvSpPr>
        <p:spPr>
          <a:xfrm>
            <a:off x="951202" y="1578331"/>
            <a:ext cx="522784" cy="446276"/>
          </a:xfrm>
          <a:prstGeom prst="rect">
            <a:avLst/>
          </a:prstGeom>
          <a:noFill/>
        </p:spPr>
        <p:txBody>
          <a:bodyPr wrap="square" rtlCol="0">
            <a:spAutoFit/>
          </a:bodyPr>
          <a:lstStyle/>
          <a:p>
            <a:r>
              <a:rPr lang="en-US" sz="2300" b="1" dirty="0">
                <a:solidFill>
                  <a:schemeClr val="bg1"/>
                </a:solidFill>
                <a:latin typeface="Calibri" panose="020F0502020204030204" pitchFamily="34" charset="0"/>
                <a:ea typeface="Arial" charset="0"/>
                <a:cs typeface="Calibri" panose="020F0502020204030204" pitchFamily="34" charset="0"/>
              </a:rPr>
              <a:t>1</a:t>
            </a:r>
          </a:p>
        </p:txBody>
      </p:sp>
      <p:sp>
        <p:nvSpPr>
          <p:cNvPr id="15" name="TextBox 14">
            <a:extLst>
              <a:ext uri="{FF2B5EF4-FFF2-40B4-BE49-F238E27FC236}">
                <a16:creationId xmlns:a16="http://schemas.microsoft.com/office/drawing/2014/main" id="{10898912-181E-454B-9939-32C6A2A454D3}"/>
              </a:ext>
            </a:extLst>
          </p:cNvPr>
          <p:cNvSpPr txBox="1"/>
          <p:nvPr userDrawn="1"/>
        </p:nvSpPr>
        <p:spPr>
          <a:xfrm>
            <a:off x="6612414" y="1578331"/>
            <a:ext cx="522784" cy="446276"/>
          </a:xfrm>
          <a:prstGeom prst="rect">
            <a:avLst/>
          </a:prstGeom>
          <a:noFill/>
        </p:spPr>
        <p:txBody>
          <a:bodyPr wrap="square" rtlCol="0">
            <a:spAutoFit/>
          </a:bodyPr>
          <a:lstStyle/>
          <a:p>
            <a:r>
              <a:rPr lang="en-US" sz="2300" b="1">
                <a:solidFill>
                  <a:schemeClr val="bg1"/>
                </a:solidFill>
                <a:latin typeface="Calibri" panose="020F0502020204030204" pitchFamily="34" charset="0"/>
                <a:ea typeface="Arial" charset="0"/>
                <a:cs typeface="Calibri" panose="020F0502020204030204" pitchFamily="34" charset="0"/>
              </a:rPr>
              <a:t>2</a:t>
            </a:r>
            <a:endParaRPr lang="en-US" sz="2300" b="1" dirty="0">
              <a:solidFill>
                <a:schemeClr val="bg1"/>
              </a:solidFill>
              <a:latin typeface="Calibri" panose="020F0502020204030204" pitchFamily="34" charset="0"/>
              <a:ea typeface="Arial" charset="0"/>
              <a:cs typeface="Calibri" panose="020F0502020204030204" pitchFamily="34" charset="0"/>
            </a:endParaRPr>
          </a:p>
        </p:txBody>
      </p:sp>
      <p:sp>
        <p:nvSpPr>
          <p:cNvPr id="16" name="TextBox 15">
            <a:extLst>
              <a:ext uri="{FF2B5EF4-FFF2-40B4-BE49-F238E27FC236}">
                <a16:creationId xmlns:a16="http://schemas.microsoft.com/office/drawing/2014/main" id="{5EE4FA57-D13E-3747-91A6-72CF997A240F}"/>
              </a:ext>
            </a:extLst>
          </p:cNvPr>
          <p:cNvSpPr txBox="1"/>
          <p:nvPr userDrawn="1"/>
        </p:nvSpPr>
        <p:spPr>
          <a:xfrm>
            <a:off x="951202" y="4053326"/>
            <a:ext cx="522784" cy="446276"/>
          </a:xfrm>
          <a:prstGeom prst="rect">
            <a:avLst/>
          </a:prstGeom>
          <a:noFill/>
        </p:spPr>
        <p:txBody>
          <a:bodyPr wrap="square" rtlCol="0">
            <a:spAutoFit/>
          </a:bodyPr>
          <a:lstStyle/>
          <a:p>
            <a:r>
              <a:rPr lang="en-US" sz="2300" b="1" dirty="0">
                <a:solidFill>
                  <a:schemeClr val="bg1"/>
                </a:solidFill>
                <a:latin typeface="Calibri" panose="020F0502020204030204" pitchFamily="34" charset="0"/>
                <a:ea typeface="Arial" charset="0"/>
                <a:cs typeface="Calibri" panose="020F0502020204030204" pitchFamily="34" charset="0"/>
              </a:rPr>
              <a:t>3</a:t>
            </a:r>
          </a:p>
        </p:txBody>
      </p:sp>
      <p:sp>
        <p:nvSpPr>
          <p:cNvPr id="17" name="TextBox 16">
            <a:extLst>
              <a:ext uri="{FF2B5EF4-FFF2-40B4-BE49-F238E27FC236}">
                <a16:creationId xmlns:a16="http://schemas.microsoft.com/office/drawing/2014/main" id="{363BA8B7-F13E-A84B-AF80-E02975C1DF04}"/>
              </a:ext>
            </a:extLst>
          </p:cNvPr>
          <p:cNvSpPr txBox="1"/>
          <p:nvPr userDrawn="1"/>
        </p:nvSpPr>
        <p:spPr>
          <a:xfrm>
            <a:off x="6612414" y="4053326"/>
            <a:ext cx="522784" cy="446276"/>
          </a:xfrm>
          <a:prstGeom prst="rect">
            <a:avLst/>
          </a:prstGeom>
          <a:noFill/>
        </p:spPr>
        <p:txBody>
          <a:bodyPr wrap="square" rtlCol="0">
            <a:spAutoFit/>
          </a:bodyPr>
          <a:lstStyle/>
          <a:p>
            <a:r>
              <a:rPr lang="en-US" sz="2300" b="1" dirty="0">
                <a:solidFill>
                  <a:schemeClr val="bg1"/>
                </a:solidFill>
                <a:latin typeface="Calibri" panose="020F0502020204030204" pitchFamily="34" charset="0"/>
                <a:ea typeface="Arial" charset="0"/>
                <a:cs typeface="Calibri" panose="020F0502020204030204" pitchFamily="34" charset="0"/>
              </a:rPr>
              <a:t>4</a:t>
            </a:r>
          </a:p>
        </p:txBody>
      </p:sp>
      <p:pic>
        <p:nvPicPr>
          <p:cNvPr id="18" name="Picture 17">
            <a:extLst>
              <a:ext uri="{FF2B5EF4-FFF2-40B4-BE49-F238E27FC236}">
                <a16:creationId xmlns:a16="http://schemas.microsoft.com/office/drawing/2014/main" id="{DFCCC8AC-7D89-C045-8EB3-EB1E2B4C80D1}"/>
              </a:ext>
            </a:extLst>
          </p:cNvPr>
          <p:cNvPicPr>
            <a:picLocks noChangeAspect="1"/>
          </p:cNvPicPr>
          <p:nvPr userDrawn="1"/>
        </p:nvPicPr>
        <p:blipFill>
          <a:blip r:embed="rId2"/>
          <a:stretch>
            <a:fillRect/>
          </a:stretch>
        </p:blipFill>
        <p:spPr>
          <a:xfrm>
            <a:off x="0" y="0"/>
            <a:ext cx="12192000" cy="1087129"/>
          </a:xfrm>
          <a:prstGeom prst="rect">
            <a:avLst/>
          </a:prstGeom>
        </p:spPr>
      </p:pic>
      <p:pic>
        <p:nvPicPr>
          <p:cNvPr id="20" name="Picture 19">
            <a:extLst>
              <a:ext uri="{FF2B5EF4-FFF2-40B4-BE49-F238E27FC236}">
                <a16:creationId xmlns:a16="http://schemas.microsoft.com/office/drawing/2014/main" id="{C76E573C-E38E-964F-A717-EFB3D4B95873}"/>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2" name="Title 1">
            <a:extLst>
              <a:ext uri="{FF2B5EF4-FFF2-40B4-BE49-F238E27FC236}">
                <a16:creationId xmlns:a16="http://schemas.microsoft.com/office/drawing/2014/main" id="{851D0381-93D9-9B44-9ADE-F6B4945F561E}"/>
              </a:ext>
            </a:extLst>
          </p:cNvPr>
          <p:cNvSpPr>
            <a:spLocks noGrp="1"/>
          </p:cNvSpPr>
          <p:nvPr>
            <p:ph type="title"/>
          </p:nvPr>
        </p:nvSpPr>
        <p:spPr>
          <a:xfrm>
            <a:off x="573795" y="-10745"/>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21" name="Text Placeholder 20">
            <a:extLst>
              <a:ext uri="{FF2B5EF4-FFF2-40B4-BE49-F238E27FC236}">
                <a16:creationId xmlns:a16="http://schemas.microsoft.com/office/drawing/2014/main" id="{0351FF0D-5F37-1B47-9DFF-412BA1B3FD3D}"/>
              </a:ext>
            </a:extLst>
          </p:cNvPr>
          <p:cNvSpPr>
            <a:spLocks noGrp="1"/>
          </p:cNvSpPr>
          <p:nvPr>
            <p:ph type="body" sz="quarter" idx="13" hasCustomPrompt="1"/>
          </p:nvPr>
        </p:nvSpPr>
        <p:spPr>
          <a:xfrm>
            <a:off x="838200" y="2235660"/>
            <a:ext cx="4856163" cy="1506464"/>
          </a:xfrm>
        </p:spPr>
        <p:txBody>
          <a:bodyPr vert="horz">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lvl1pPr>
            <a:lvl2pPr>
              <a:defRPr sz="1600"/>
            </a:lvl2pPr>
            <a:lvl3pPr>
              <a:defRPr sz="14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 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endParaRPr lang="en-US" dirty="0">
              <a:latin typeface="Calibri" panose="020F0502020204030204" pitchFamily="34" charset="0"/>
              <a:ea typeface="Arial" charset="0"/>
              <a:cs typeface="Calibri" panose="020F0502020204030204" pitchFamily="34" charset="0"/>
            </a:endParaRPr>
          </a:p>
        </p:txBody>
      </p:sp>
      <p:sp>
        <p:nvSpPr>
          <p:cNvPr id="22" name="Text Placeholder 20">
            <a:extLst>
              <a:ext uri="{FF2B5EF4-FFF2-40B4-BE49-F238E27FC236}">
                <a16:creationId xmlns:a16="http://schemas.microsoft.com/office/drawing/2014/main" id="{F8B5C75C-2DB5-874D-9398-78CB58F60F48}"/>
              </a:ext>
            </a:extLst>
          </p:cNvPr>
          <p:cNvSpPr>
            <a:spLocks noGrp="1"/>
          </p:cNvSpPr>
          <p:nvPr>
            <p:ph type="body" sz="quarter" idx="14" hasCustomPrompt="1"/>
          </p:nvPr>
        </p:nvSpPr>
        <p:spPr>
          <a:xfrm>
            <a:off x="1575900" y="1641491"/>
            <a:ext cx="4118463" cy="346540"/>
          </a:xfrm>
        </p:spPr>
        <p:txBody>
          <a:bodyPr>
            <a:noAutofit/>
          </a:bodyPr>
          <a:lstStyle>
            <a:lvl1pPr marL="0" indent="0" algn="l">
              <a:buNone/>
              <a:defRPr sz="2400" b="1">
                <a:solidFill>
                  <a:srgbClr val="002060"/>
                </a:solidFill>
              </a:defRPr>
            </a:lvl1pPr>
            <a:lvl2pPr>
              <a:defRPr sz="1600"/>
            </a:lvl2pPr>
            <a:lvl3pPr>
              <a:defRPr sz="1400"/>
            </a:lvl3pPr>
            <a:lvl4pPr>
              <a:defRPr sz="1200"/>
            </a:lvl4pPr>
            <a:lvl5pPr>
              <a:defRPr sz="1200"/>
            </a:lvl5pPr>
          </a:lstStyle>
          <a:p>
            <a:r>
              <a:rPr lang="en-US" dirty="0">
                <a:latin typeface="Calibri" panose="020F0502020204030204" pitchFamily="34" charset="0"/>
                <a:ea typeface="Arial" charset="0"/>
                <a:cs typeface="Calibri" panose="020F0502020204030204" pitchFamily="34" charset="0"/>
              </a:rPr>
              <a:t>Subtitle</a:t>
            </a:r>
          </a:p>
        </p:txBody>
      </p:sp>
      <p:sp>
        <p:nvSpPr>
          <p:cNvPr id="23" name="Text Placeholder 20">
            <a:extLst>
              <a:ext uri="{FF2B5EF4-FFF2-40B4-BE49-F238E27FC236}">
                <a16:creationId xmlns:a16="http://schemas.microsoft.com/office/drawing/2014/main" id="{0F93B5AA-1E6A-A444-8909-390CABF769B2}"/>
              </a:ext>
            </a:extLst>
          </p:cNvPr>
          <p:cNvSpPr>
            <a:spLocks noGrp="1"/>
          </p:cNvSpPr>
          <p:nvPr>
            <p:ph type="body" sz="quarter" idx="15" hasCustomPrompt="1"/>
          </p:nvPr>
        </p:nvSpPr>
        <p:spPr>
          <a:xfrm>
            <a:off x="6461760" y="2235660"/>
            <a:ext cx="4856163" cy="150646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lvl1pPr>
            <a:lvl2pPr>
              <a:defRPr sz="1600"/>
            </a:lvl2pPr>
            <a:lvl3pPr>
              <a:defRPr sz="14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 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endParaRPr lang="en-US" dirty="0">
              <a:latin typeface="Calibri" panose="020F0502020204030204" pitchFamily="34" charset="0"/>
              <a:ea typeface="Arial" charset="0"/>
              <a:cs typeface="Calibri" panose="020F0502020204030204" pitchFamily="34" charset="0"/>
            </a:endParaRPr>
          </a:p>
        </p:txBody>
      </p:sp>
      <p:sp>
        <p:nvSpPr>
          <p:cNvPr id="24" name="Text Placeholder 20">
            <a:extLst>
              <a:ext uri="{FF2B5EF4-FFF2-40B4-BE49-F238E27FC236}">
                <a16:creationId xmlns:a16="http://schemas.microsoft.com/office/drawing/2014/main" id="{42BC73F6-4B0F-1F48-B94F-464C263AD3BC}"/>
              </a:ext>
            </a:extLst>
          </p:cNvPr>
          <p:cNvSpPr>
            <a:spLocks noGrp="1"/>
          </p:cNvSpPr>
          <p:nvPr>
            <p:ph type="body" sz="quarter" idx="16" hasCustomPrompt="1"/>
          </p:nvPr>
        </p:nvSpPr>
        <p:spPr>
          <a:xfrm>
            <a:off x="7199460" y="1641491"/>
            <a:ext cx="4118463" cy="346540"/>
          </a:xfrm>
        </p:spPr>
        <p:txBody>
          <a:bodyPr>
            <a:noAutofit/>
          </a:bodyPr>
          <a:lstStyle>
            <a:lvl1pPr marL="0" indent="0" algn="l">
              <a:buNone/>
              <a:defRPr sz="2400" b="1">
                <a:solidFill>
                  <a:srgbClr val="002060"/>
                </a:solidFill>
              </a:defRPr>
            </a:lvl1pPr>
            <a:lvl2pPr>
              <a:defRPr sz="1600"/>
            </a:lvl2pPr>
            <a:lvl3pPr>
              <a:defRPr sz="1400"/>
            </a:lvl3pPr>
            <a:lvl4pPr>
              <a:defRPr sz="1200"/>
            </a:lvl4pPr>
            <a:lvl5pPr>
              <a:defRPr sz="1200"/>
            </a:lvl5pPr>
          </a:lstStyle>
          <a:p>
            <a:r>
              <a:rPr lang="en-US" dirty="0">
                <a:latin typeface="Calibri" panose="020F0502020204030204" pitchFamily="34" charset="0"/>
                <a:ea typeface="Arial" charset="0"/>
                <a:cs typeface="Calibri" panose="020F0502020204030204" pitchFamily="34" charset="0"/>
              </a:rPr>
              <a:t>Subtitle</a:t>
            </a:r>
          </a:p>
        </p:txBody>
      </p:sp>
      <p:sp>
        <p:nvSpPr>
          <p:cNvPr id="25" name="Text Placeholder 20">
            <a:extLst>
              <a:ext uri="{FF2B5EF4-FFF2-40B4-BE49-F238E27FC236}">
                <a16:creationId xmlns:a16="http://schemas.microsoft.com/office/drawing/2014/main" id="{34FB15A2-BAF7-954C-B4E3-810AA952D86D}"/>
              </a:ext>
            </a:extLst>
          </p:cNvPr>
          <p:cNvSpPr>
            <a:spLocks noGrp="1"/>
          </p:cNvSpPr>
          <p:nvPr>
            <p:ph type="body" sz="quarter" idx="17" hasCustomPrompt="1"/>
          </p:nvPr>
        </p:nvSpPr>
        <p:spPr>
          <a:xfrm>
            <a:off x="838200" y="4714958"/>
            <a:ext cx="4856163" cy="15510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lvl1pPr>
            <a:lvl2pPr>
              <a:defRPr sz="1600"/>
            </a:lvl2pPr>
            <a:lvl3pPr>
              <a:defRPr sz="14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 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endParaRPr lang="en-US" dirty="0">
              <a:latin typeface="Calibri" panose="020F0502020204030204" pitchFamily="34" charset="0"/>
              <a:ea typeface="Arial" charset="0"/>
              <a:cs typeface="Calibri" panose="020F0502020204030204" pitchFamily="34" charset="0"/>
            </a:endParaRPr>
          </a:p>
        </p:txBody>
      </p:sp>
      <p:sp>
        <p:nvSpPr>
          <p:cNvPr id="26" name="Text Placeholder 20">
            <a:extLst>
              <a:ext uri="{FF2B5EF4-FFF2-40B4-BE49-F238E27FC236}">
                <a16:creationId xmlns:a16="http://schemas.microsoft.com/office/drawing/2014/main" id="{844C94BE-9D37-5041-8D54-2852848E1347}"/>
              </a:ext>
            </a:extLst>
          </p:cNvPr>
          <p:cNvSpPr>
            <a:spLocks noGrp="1"/>
          </p:cNvSpPr>
          <p:nvPr>
            <p:ph type="body" sz="quarter" idx="18" hasCustomPrompt="1"/>
          </p:nvPr>
        </p:nvSpPr>
        <p:spPr>
          <a:xfrm>
            <a:off x="1575900" y="4120789"/>
            <a:ext cx="4118463" cy="346540"/>
          </a:xfrm>
        </p:spPr>
        <p:txBody>
          <a:bodyPr>
            <a:noAutofit/>
          </a:bodyPr>
          <a:lstStyle>
            <a:lvl1pPr marL="0" indent="0" algn="l">
              <a:buNone/>
              <a:defRPr sz="2400" b="1">
                <a:solidFill>
                  <a:srgbClr val="002060"/>
                </a:solidFill>
              </a:defRPr>
            </a:lvl1pPr>
            <a:lvl2pPr>
              <a:defRPr sz="1600"/>
            </a:lvl2pPr>
            <a:lvl3pPr>
              <a:defRPr sz="1400"/>
            </a:lvl3pPr>
            <a:lvl4pPr>
              <a:defRPr sz="1200"/>
            </a:lvl4pPr>
            <a:lvl5pPr>
              <a:defRPr sz="1200"/>
            </a:lvl5pPr>
          </a:lstStyle>
          <a:p>
            <a:r>
              <a:rPr lang="en-US" dirty="0">
                <a:latin typeface="Calibri" panose="020F0502020204030204" pitchFamily="34" charset="0"/>
                <a:ea typeface="Arial" charset="0"/>
                <a:cs typeface="Calibri" panose="020F0502020204030204" pitchFamily="34" charset="0"/>
              </a:rPr>
              <a:t>Subtitle</a:t>
            </a:r>
          </a:p>
        </p:txBody>
      </p:sp>
      <p:sp>
        <p:nvSpPr>
          <p:cNvPr id="27" name="Text Placeholder 20">
            <a:extLst>
              <a:ext uri="{FF2B5EF4-FFF2-40B4-BE49-F238E27FC236}">
                <a16:creationId xmlns:a16="http://schemas.microsoft.com/office/drawing/2014/main" id="{5ADF7230-F2ED-A343-9E70-2EA6DA1B1878}"/>
              </a:ext>
            </a:extLst>
          </p:cNvPr>
          <p:cNvSpPr>
            <a:spLocks noGrp="1"/>
          </p:cNvSpPr>
          <p:nvPr>
            <p:ph type="body" sz="quarter" idx="19" hasCustomPrompt="1"/>
          </p:nvPr>
        </p:nvSpPr>
        <p:spPr>
          <a:xfrm>
            <a:off x="6461760" y="4714958"/>
            <a:ext cx="4856163" cy="15510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lvl1pPr>
            <a:lvl2pPr>
              <a:defRPr sz="1600"/>
            </a:lvl2pPr>
            <a:lvl3pPr>
              <a:defRPr sz="14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 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endParaRPr lang="en-US" dirty="0">
              <a:latin typeface="Calibri" panose="020F0502020204030204" pitchFamily="34" charset="0"/>
              <a:ea typeface="Arial" charset="0"/>
              <a:cs typeface="Calibri" panose="020F0502020204030204" pitchFamily="34" charset="0"/>
            </a:endParaRPr>
          </a:p>
        </p:txBody>
      </p:sp>
      <p:sp>
        <p:nvSpPr>
          <p:cNvPr id="28" name="Text Placeholder 20">
            <a:extLst>
              <a:ext uri="{FF2B5EF4-FFF2-40B4-BE49-F238E27FC236}">
                <a16:creationId xmlns:a16="http://schemas.microsoft.com/office/drawing/2014/main" id="{B7561818-C1AE-7E43-B51D-3A1DFEA05D41}"/>
              </a:ext>
            </a:extLst>
          </p:cNvPr>
          <p:cNvSpPr>
            <a:spLocks noGrp="1"/>
          </p:cNvSpPr>
          <p:nvPr>
            <p:ph type="body" sz="quarter" idx="20" hasCustomPrompt="1"/>
          </p:nvPr>
        </p:nvSpPr>
        <p:spPr>
          <a:xfrm>
            <a:off x="7199460" y="4120789"/>
            <a:ext cx="4118463" cy="346540"/>
          </a:xfrm>
        </p:spPr>
        <p:txBody>
          <a:bodyPr>
            <a:noAutofit/>
          </a:bodyPr>
          <a:lstStyle>
            <a:lvl1pPr marL="0" indent="0" algn="l">
              <a:buNone/>
              <a:defRPr sz="2400" b="1">
                <a:solidFill>
                  <a:srgbClr val="002060"/>
                </a:solidFill>
              </a:defRPr>
            </a:lvl1pPr>
            <a:lvl2pPr>
              <a:defRPr sz="1600"/>
            </a:lvl2pPr>
            <a:lvl3pPr>
              <a:defRPr sz="1400"/>
            </a:lvl3pPr>
            <a:lvl4pPr>
              <a:defRPr sz="1200"/>
            </a:lvl4pPr>
            <a:lvl5pPr>
              <a:defRPr sz="1200"/>
            </a:lvl5pPr>
          </a:lstStyle>
          <a:p>
            <a:r>
              <a:rPr lang="en-US" dirty="0">
                <a:latin typeface="Calibri" panose="020F0502020204030204" pitchFamily="34" charset="0"/>
                <a:ea typeface="Arial" charset="0"/>
                <a:cs typeface="Calibri" panose="020F0502020204030204" pitchFamily="34" charset="0"/>
              </a:rPr>
              <a:t>Subtitle</a:t>
            </a:r>
          </a:p>
        </p:txBody>
      </p:sp>
      <p:sp>
        <p:nvSpPr>
          <p:cNvPr id="29" name="TextBox 28">
            <a:extLst>
              <a:ext uri="{FF2B5EF4-FFF2-40B4-BE49-F238E27FC236}">
                <a16:creationId xmlns:a16="http://schemas.microsoft.com/office/drawing/2014/main" id="{4E448B1F-8D14-0E4A-A4D0-3CDCE890E9F9}"/>
              </a:ext>
            </a:extLst>
          </p:cNvPr>
          <p:cNvSpPr txBox="1"/>
          <p:nvPr userDrawn="1"/>
        </p:nvSpPr>
        <p:spPr>
          <a:xfrm>
            <a:off x="334537" y="-55756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83339515"/>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3EC4B84-A98F-0F44-B6DE-12EBBF62B4AB}"/>
              </a:ext>
            </a:extLst>
          </p:cNvPr>
          <p:cNvSpPr/>
          <p:nvPr userDrawn="1"/>
        </p:nvSpPr>
        <p:spPr>
          <a:xfrm>
            <a:off x="5767136" y="3560068"/>
            <a:ext cx="1020264" cy="1020264"/>
          </a:xfrm>
          <a:prstGeom prst="ellipse">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sp>
        <p:nvSpPr>
          <p:cNvPr id="7" name="Oval 6">
            <a:extLst>
              <a:ext uri="{FF2B5EF4-FFF2-40B4-BE49-F238E27FC236}">
                <a16:creationId xmlns:a16="http://schemas.microsoft.com/office/drawing/2014/main" id="{D20C6F94-E210-4C49-B3C7-4700816740EA}"/>
              </a:ext>
            </a:extLst>
          </p:cNvPr>
          <p:cNvSpPr/>
          <p:nvPr userDrawn="1"/>
        </p:nvSpPr>
        <p:spPr>
          <a:xfrm>
            <a:off x="5767136" y="5041877"/>
            <a:ext cx="1020264" cy="1020264"/>
          </a:xfrm>
          <a:prstGeom prst="ellipse">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cxnSp>
        <p:nvCxnSpPr>
          <p:cNvPr id="8" name="Straight Connector 7">
            <a:extLst>
              <a:ext uri="{FF2B5EF4-FFF2-40B4-BE49-F238E27FC236}">
                <a16:creationId xmlns:a16="http://schemas.microsoft.com/office/drawing/2014/main" id="{5F295090-8F67-B845-B18F-11F4AEAEB572}"/>
              </a:ext>
            </a:extLst>
          </p:cNvPr>
          <p:cNvCxnSpPr/>
          <p:nvPr userDrawn="1"/>
        </p:nvCxnSpPr>
        <p:spPr>
          <a:xfrm>
            <a:off x="5741894" y="4801334"/>
            <a:ext cx="5611906" cy="0"/>
          </a:xfrm>
          <a:prstGeom prst="line">
            <a:avLst/>
          </a:prstGeom>
          <a:ln>
            <a:solidFill>
              <a:srgbClr val="20273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8AF190-518E-CC44-8D9D-2EC7C01B2464}"/>
              </a:ext>
            </a:extLst>
          </p:cNvPr>
          <p:cNvPicPr>
            <a:picLocks noChangeAspect="1"/>
          </p:cNvPicPr>
          <p:nvPr userDrawn="1"/>
        </p:nvPicPr>
        <p:blipFill>
          <a:blip r:embed="rId2"/>
          <a:stretch>
            <a:fillRect/>
          </a:stretch>
        </p:blipFill>
        <p:spPr>
          <a:xfrm>
            <a:off x="0" y="0"/>
            <a:ext cx="12192000" cy="1087129"/>
          </a:xfrm>
          <a:prstGeom prst="rect">
            <a:avLst/>
          </a:prstGeom>
        </p:spPr>
      </p:pic>
      <p:pic>
        <p:nvPicPr>
          <p:cNvPr id="10" name="Picture 9">
            <a:extLst>
              <a:ext uri="{FF2B5EF4-FFF2-40B4-BE49-F238E27FC236}">
                <a16:creationId xmlns:a16="http://schemas.microsoft.com/office/drawing/2014/main" id="{5B33A9FA-E6B3-DE40-BDFB-918D40F20944}"/>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2" name="Title 1">
            <a:extLst>
              <a:ext uri="{FF2B5EF4-FFF2-40B4-BE49-F238E27FC236}">
                <a16:creationId xmlns:a16="http://schemas.microsoft.com/office/drawing/2014/main" id="{30B9F768-B26D-6E46-B98E-667D6AF46A34}"/>
              </a:ext>
            </a:extLst>
          </p:cNvPr>
          <p:cNvSpPr>
            <a:spLocks noGrp="1"/>
          </p:cNvSpPr>
          <p:nvPr>
            <p:ph type="title"/>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4" name="Content Placeholder 5">
            <a:extLst>
              <a:ext uri="{FF2B5EF4-FFF2-40B4-BE49-F238E27FC236}">
                <a16:creationId xmlns:a16="http://schemas.microsoft.com/office/drawing/2014/main" id="{6AB05E60-EBBC-2F44-BA0E-BE0C1657DF42}"/>
              </a:ext>
            </a:extLst>
          </p:cNvPr>
          <p:cNvSpPr>
            <a:spLocks noGrp="1"/>
          </p:cNvSpPr>
          <p:nvPr>
            <p:ph sz="quarter" idx="13" hasCustomPrompt="1"/>
          </p:nvPr>
        </p:nvSpPr>
        <p:spPr>
          <a:xfrm>
            <a:off x="573796" y="1344765"/>
            <a:ext cx="4691542" cy="4914863"/>
          </a:xfrm>
        </p:spPr>
        <p:txBody>
          <a:bodyPr>
            <a:normAutofit/>
          </a:bodyPr>
          <a:lstStyle>
            <a:lvl1pPr marL="0" indent="0">
              <a:buNone/>
              <a:defRPr sz="28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Object/Photo</a:t>
            </a:r>
          </a:p>
        </p:txBody>
      </p:sp>
      <p:sp>
        <p:nvSpPr>
          <p:cNvPr id="12" name="Text Placeholder 11">
            <a:extLst>
              <a:ext uri="{FF2B5EF4-FFF2-40B4-BE49-F238E27FC236}">
                <a16:creationId xmlns:a16="http://schemas.microsoft.com/office/drawing/2014/main" id="{AE9811A0-BF24-EE44-818F-427AF0FFA815}"/>
              </a:ext>
            </a:extLst>
          </p:cNvPr>
          <p:cNvSpPr>
            <a:spLocks noGrp="1"/>
          </p:cNvSpPr>
          <p:nvPr>
            <p:ph type="body" sz="quarter" idx="14" hasCustomPrompt="1"/>
          </p:nvPr>
        </p:nvSpPr>
        <p:spPr>
          <a:xfrm>
            <a:off x="7032625" y="3634662"/>
            <a:ext cx="4782864" cy="1019568"/>
          </a:xfrm>
        </p:spPr>
        <p:txBody>
          <a:bodyPr>
            <a:noAutofit/>
          </a:bodyPr>
          <a:lstStyle>
            <a:lvl1pPr marL="0" indent="0">
              <a:buNone/>
              <a:defRPr sz="2000">
                <a:solidFill>
                  <a:schemeClr val="tx1">
                    <a:lumMod val="85000"/>
                    <a:lumOff val="15000"/>
                  </a:schemeClr>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a:lvl2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15" name="Text Placeholder 11">
            <a:extLst>
              <a:ext uri="{FF2B5EF4-FFF2-40B4-BE49-F238E27FC236}">
                <a16:creationId xmlns:a16="http://schemas.microsoft.com/office/drawing/2014/main" id="{679B51C1-5A11-704A-9126-A7BCD43D65E1}"/>
              </a:ext>
            </a:extLst>
          </p:cNvPr>
          <p:cNvSpPr>
            <a:spLocks noGrp="1"/>
          </p:cNvSpPr>
          <p:nvPr>
            <p:ph type="body" sz="quarter" idx="15" hasCustomPrompt="1"/>
          </p:nvPr>
        </p:nvSpPr>
        <p:spPr>
          <a:xfrm>
            <a:off x="7032625" y="5069058"/>
            <a:ext cx="4782864" cy="1019568"/>
          </a:xfrm>
        </p:spPr>
        <p:txBody>
          <a:bodyPr>
            <a:noAutofit/>
          </a:bodyPr>
          <a:lstStyle>
            <a:lvl1pPr marL="0" indent="0">
              <a:buNone/>
              <a:defRPr sz="2000">
                <a:solidFill>
                  <a:schemeClr val="tx1">
                    <a:lumMod val="85000"/>
                    <a:lumOff val="15000"/>
                  </a:schemeClr>
                </a:solidFill>
              </a:defRPr>
            </a:lvl1pPr>
            <a:lvl2pPr marL="457200" indent="0">
              <a:buNone/>
              <a:defRPr sz="2000"/>
            </a:lvl2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17" name="Text Placeholder 16">
            <a:extLst>
              <a:ext uri="{FF2B5EF4-FFF2-40B4-BE49-F238E27FC236}">
                <a16:creationId xmlns:a16="http://schemas.microsoft.com/office/drawing/2014/main" id="{DEFBF497-66E0-6B46-A04D-F4606FEB8702}"/>
              </a:ext>
            </a:extLst>
          </p:cNvPr>
          <p:cNvSpPr>
            <a:spLocks noGrp="1"/>
          </p:cNvSpPr>
          <p:nvPr>
            <p:ph type="body" sz="quarter" idx="16" hasCustomPrompt="1"/>
          </p:nvPr>
        </p:nvSpPr>
        <p:spPr>
          <a:xfrm>
            <a:off x="5741987" y="1546225"/>
            <a:ext cx="6073501" cy="1762125"/>
          </a:xfrm>
        </p:spPr>
        <p:txBody>
          <a:bodyPr/>
          <a:lstStyle>
            <a:lvl1pPr>
              <a:defRPr/>
            </a:lvl1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Tree>
    <p:extLst>
      <p:ext uri="{BB962C8B-B14F-4D97-AF65-F5344CB8AC3E}">
        <p14:creationId xmlns:p14="http://schemas.microsoft.com/office/powerpoint/2010/main" val="1677242503"/>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8" name="Picture Placeholder 37">
            <a:extLst>
              <a:ext uri="{FF2B5EF4-FFF2-40B4-BE49-F238E27FC236}">
                <a16:creationId xmlns:a16="http://schemas.microsoft.com/office/drawing/2014/main" id="{4BFA3B63-745D-FD46-B23D-AE41ECEB8C60}"/>
              </a:ext>
            </a:extLst>
          </p:cNvPr>
          <p:cNvSpPr>
            <a:spLocks noGrp="1"/>
          </p:cNvSpPr>
          <p:nvPr>
            <p:ph type="pic" sz="quarter" idx="20" hasCustomPrompt="1"/>
          </p:nvPr>
        </p:nvSpPr>
        <p:spPr>
          <a:xfrm>
            <a:off x="0" y="1093699"/>
            <a:ext cx="6337300" cy="5759148"/>
          </a:xfrm>
        </p:spPr>
        <p:txBody>
          <a:bodyPr>
            <a:normAutofit/>
          </a:bodyPr>
          <a:lstStyle>
            <a:lvl1pPr marL="0" indent="0">
              <a:buNone/>
              <a:defRPr sz="2000" b="1">
                <a:solidFill>
                  <a:schemeClr val="tx1"/>
                </a:solidFill>
              </a:defRPr>
            </a:lvl1pPr>
          </a:lstStyle>
          <a:p>
            <a:r>
              <a:rPr lang="en-US" dirty="0"/>
              <a:t>Picture/icon/text</a:t>
            </a:r>
          </a:p>
        </p:txBody>
      </p:sp>
      <p:sp>
        <p:nvSpPr>
          <p:cNvPr id="6" name="Rectangle 5">
            <a:extLst>
              <a:ext uri="{FF2B5EF4-FFF2-40B4-BE49-F238E27FC236}">
                <a16:creationId xmlns:a16="http://schemas.microsoft.com/office/drawing/2014/main" id="{33A44FA1-D70D-FF4B-B79E-E7CCBFAB3202}"/>
              </a:ext>
            </a:extLst>
          </p:cNvPr>
          <p:cNvSpPr/>
          <p:nvPr userDrawn="1"/>
        </p:nvSpPr>
        <p:spPr>
          <a:xfrm>
            <a:off x="6337300" y="1059718"/>
            <a:ext cx="5854700" cy="5793129"/>
          </a:xfrm>
          <a:prstGeom prst="rect">
            <a:avLst/>
          </a:prstGeom>
          <a:solidFill>
            <a:srgbClr val="153259">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F6DDC68-D8F5-AF4B-89AB-B29650489BB6}"/>
              </a:ext>
            </a:extLst>
          </p:cNvPr>
          <p:cNvPicPr>
            <a:picLocks noChangeAspect="1"/>
          </p:cNvPicPr>
          <p:nvPr userDrawn="1"/>
        </p:nvPicPr>
        <p:blipFill>
          <a:blip r:embed="rId2"/>
          <a:stretch>
            <a:fillRect/>
          </a:stretch>
        </p:blipFill>
        <p:spPr>
          <a:xfrm>
            <a:off x="0" y="0"/>
            <a:ext cx="12192000" cy="1087129"/>
          </a:xfrm>
          <a:prstGeom prst="rect">
            <a:avLst/>
          </a:prstGeom>
        </p:spPr>
      </p:pic>
      <p:pic>
        <p:nvPicPr>
          <p:cNvPr id="11" name="Picture 10">
            <a:extLst>
              <a:ext uri="{FF2B5EF4-FFF2-40B4-BE49-F238E27FC236}">
                <a16:creationId xmlns:a16="http://schemas.microsoft.com/office/drawing/2014/main" id="{AD348BBA-2F0F-4242-8BB9-3C9A72616400}"/>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13" name="Title 1">
            <a:extLst>
              <a:ext uri="{FF2B5EF4-FFF2-40B4-BE49-F238E27FC236}">
                <a16:creationId xmlns:a16="http://schemas.microsoft.com/office/drawing/2014/main" id="{9D3463DA-2488-474E-A818-B889BD3A43E4}"/>
              </a:ext>
            </a:extLst>
          </p:cNvPr>
          <p:cNvSpPr>
            <a:spLocks noGrp="1"/>
          </p:cNvSpPr>
          <p:nvPr>
            <p:ph type="title"/>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5" name="Text Placeholder 11">
            <a:extLst>
              <a:ext uri="{FF2B5EF4-FFF2-40B4-BE49-F238E27FC236}">
                <a16:creationId xmlns:a16="http://schemas.microsoft.com/office/drawing/2014/main" id="{F1B680D7-67E6-E348-95D1-A86A30675A84}"/>
              </a:ext>
            </a:extLst>
          </p:cNvPr>
          <p:cNvSpPr>
            <a:spLocks noGrp="1"/>
          </p:cNvSpPr>
          <p:nvPr>
            <p:ph type="body" sz="quarter" idx="14" hasCustomPrompt="1"/>
          </p:nvPr>
        </p:nvSpPr>
        <p:spPr>
          <a:xfrm>
            <a:off x="7190670" y="1672640"/>
            <a:ext cx="4538663" cy="1236250"/>
          </a:xfrm>
        </p:spPr>
        <p:txBody>
          <a:bodyPr wrap="square">
            <a:noAutofit/>
          </a:bodyPr>
          <a:lstStyle>
            <a:lvl1pPr marL="0" indent="0">
              <a:buNone/>
              <a:defRPr sz="2200">
                <a:solidFill>
                  <a:schemeClr val="bg1"/>
                </a:solidFill>
              </a:defRPr>
            </a:lvl1pPr>
            <a:lvl2pPr marL="457200" indent="0">
              <a:buNone/>
              <a:defRPr sz="2000"/>
            </a:lvl2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16" name="Text Placeholder 11">
            <a:extLst>
              <a:ext uri="{FF2B5EF4-FFF2-40B4-BE49-F238E27FC236}">
                <a16:creationId xmlns:a16="http://schemas.microsoft.com/office/drawing/2014/main" id="{3ECCD6F6-3E81-154F-90A5-626A7FB970E9}"/>
              </a:ext>
            </a:extLst>
          </p:cNvPr>
          <p:cNvSpPr>
            <a:spLocks noGrp="1"/>
          </p:cNvSpPr>
          <p:nvPr>
            <p:ph type="body" sz="quarter" idx="15" hasCustomPrompt="1"/>
          </p:nvPr>
        </p:nvSpPr>
        <p:spPr>
          <a:xfrm>
            <a:off x="7190670" y="3237189"/>
            <a:ext cx="4538663" cy="1236250"/>
          </a:xfrm>
        </p:spPr>
        <p:txBody>
          <a:bodyPr wrap="square">
            <a:noAutofit/>
          </a:bodyPr>
          <a:lstStyle>
            <a:lvl1pPr marL="0" indent="0">
              <a:buNone/>
              <a:defRPr sz="2200">
                <a:solidFill>
                  <a:schemeClr val="bg1"/>
                </a:solidFill>
              </a:defRPr>
            </a:lvl1pPr>
            <a:lvl2pPr marL="457200" indent="0">
              <a:buNone/>
              <a:defRPr sz="2000"/>
            </a:lvl2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17" name="Text Placeholder 11">
            <a:extLst>
              <a:ext uri="{FF2B5EF4-FFF2-40B4-BE49-F238E27FC236}">
                <a16:creationId xmlns:a16="http://schemas.microsoft.com/office/drawing/2014/main" id="{8D3109A5-92FC-5344-B194-90F8584B0E8E}"/>
              </a:ext>
            </a:extLst>
          </p:cNvPr>
          <p:cNvSpPr>
            <a:spLocks noGrp="1"/>
          </p:cNvSpPr>
          <p:nvPr>
            <p:ph type="body" sz="quarter" idx="16" hasCustomPrompt="1"/>
          </p:nvPr>
        </p:nvSpPr>
        <p:spPr>
          <a:xfrm>
            <a:off x="7190670" y="4791801"/>
            <a:ext cx="4538663" cy="1236250"/>
          </a:xfrm>
        </p:spPr>
        <p:txBody>
          <a:bodyPr wrap="square">
            <a:noAutofit/>
          </a:bodyPr>
          <a:lstStyle>
            <a:lvl1pPr marL="0" indent="0">
              <a:buNone/>
              <a:defRPr sz="2200">
                <a:solidFill>
                  <a:schemeClr val="bg1"/>
                </a:solidFill>
              </a:defRPr>
            </a:lvl1pPr>
            <a:lvl2pPr marL="457200" indent="0">
              <a:buNone/>
              <a:defRPr sz="2000"/>
            </a:lvl2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7" name="Oval 6">
            <a:extLst>
              <a:ext uri="{FF2B5EF4-FFF2-40B4-BE49-F238E27FC236}">
                <a16:creationId xmlns:a16="http://schemas.microsoft.com/office/drawing/2014/main" id="{20ED8AF2-A6B5-BA4B-97C1-D5E22582614E}"/>
              </a:ext>
            </a:extLst>
          </p:cNvPr>
          <p:cNvSpPr/>
          <p:nvPr userDrawn="1"/>
        </p:nvSpPr>
        <p:spPr>
          <a:xfrm>
            <a:off x="5810537" y="1685983"/>
            <a:ext cx="1215251" cy="1215251"/>
          </a:xfrm>
          <a:prstGeom prst="ellipse">
            <a:avLst/>
          </a:prstGeom>
          <a:solidFill>
            <a:srgbClr val="153259"/>
          </a:solidFill>
          <a:ln w="76200">
            <a:solidFill>
              <a:srgbClr val="5D9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6928F1E-3ECE-204F-8EFA-E9873587C0A6}"/>
              </a:ext>
            </a:extLst>
          </p:cNvPr>
          <p:cNvSpPr/>
          <p:nvPr userDrawn="1"/>
        </p:nvSpPr>
        <p:spPr>
          <a:xfrm>
            <a:off x="5810537" y="3258188"/>
            <a:ext cx="1215251" cy="1215251"/>
          </a:xfrm>
          <a:prstGeom prst="ellipse">
            <a:avLst/>
          </a:prstGeom>
          <a:solidFill>
            <a:srgbClr val="153259"/>
          </a:solidFill>
          <a:ln w="76200">
            <a:solidFill>
              <a:srgbClr val="5D9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2F1E90-BBE6-8344-BD69-6B6EC5623D8B}"/>
              </a:ext>
            </a:extLst>
          </p:cNvPr>
          <p:cNvSpPr/>
          <p:nvPr userDrawn="1"/>
        </p:nvSpPr>
        <p:spPr>
          <a:xfrm>
            <a:off x="5810537" y="4831198"/>
            <a:ext cx="1215251" cy="1215251"/>
          </a:xfrm>
          <a:prstGeom prst="ellipse">
            <a:avLst/>
          </a:prstGeom>
          <a:solidFill>
            <a:srgbClr val="153259"/>
          </a:solidFill>
          <a:ln w="76200">
            <a:solidFill>
              <a:srgbClr val="5D9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085203"/>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95D86F-0D51-C543-A9F3-1822D886FBDC}"/>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6" name="Rectangle 5">
            <a:extLst>
              <a:ext uri="{FF2B5EF4-FFF2-40B4-BE49-F238E27FC236}">
                <a16:creationId xmlns:a16="http://schemas.microsoft.com/office/drawing/2014/main" id="{8E325D5F-6A34-A546-AFAF-5C93905736DD}"/>
              </a:ext>
            </a:extLst>
          </p:cNvPr>
          <p:cNvSpPr/>
          <p:nvPr userDrawn="1"/>
        </p:nvSpPr>
        <p:spPr>
          <a:xfrm>
            <a:off x="1062317" y="2810435"/>
            <a:ext cx="3007659" cy="1290918"/>
          </a:xfrm>
          <a:prstGeom prst="rect">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4B8DE59-E2FF-0B40-B602-1C3A76CC5EC1}"/>
              </a:ext>
            </a:extLst>
          </p:cNvPr>
          <p:cNvSpPr/>
          <p:nvPr userDrawn="1"/>
        </p:nvSpPr>
        <p:spPr>
          <a:xfrm>
            <a:off x="2751970" y="4583392"/>
            <a:ext cx="3007659" cy="1290918"/>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A2C1E64-3D20-2E4C-876E-4063674422F9}"/>
              </a:ext>
            </a:extLst>
          </p:cNvPr>
          <p:cNvSpPr/>
          <p:nvPr userDrawn="1"/>
        </p:nvSpPr>
        <p:spPr>
          <a:xfrm>
            <a:off x="6277341" y="4583392"/>
            <a:ext cx="3007659" cy="1290918"/>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958FA1-D623-2B46-B9E3-FF112353B1ED}"/>
              </a:ext>
            </a:extLst>
          </p:cNvPr>
          <p:cNvSpPr/>
          <p:nvPr userDrawn="1"/>
        </p:nvSpPr>
        <p:spPr>
          <a:xfrm>
            <a:off x="4587688" y="2810435"/>
            <a:ext cx="3007659" cy="1290918"/>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B088D1-2231-C046-ABD2-14C5F2A323D9}"/>
              </a:ext>
            </a:extLst>
          </p:cNvPr>
          <p:cNvSpPr/>
          <p:nvPr userDrawn="1"/>
        </p:nvSpPr>
        <p:spPr>
          <a:xfrm>
            <a:off x="8104094" y="2810435"/>
            <a:ext cx="3007659" cy="1290918"/>
          </a:xfrm>
          <a:prstGeom prst="rect">
            <a:avLst/>
          </a:prstGeom>
          <a:solidFill>
            <a:srgbClr val="19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CCA612F-57AB-F642-95E1-3CB7D7F6D7A0}"/>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12" name="Title 1">
            <a:extLst>
              <a:ext uri="{FF2B5EF4-FFF2-40B4-BE49-F238E27FC236}">
                <a16:creationId xmlns:a16="http://schemas.microsoft.com/office/drawing/2014/main" id="{3C41CA43-4C3A-D348-BCD9-F09494DD1A3F}"/>
              </a:ext>
            </a:extLst>
          </p:cNvPr>
          <p:cNvSpPr>
            <a:spLocks noGrp="1"/>
          </p:cNvSpPr>
          <p:nvPr>
            <p:ph type="title"/>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4" name="Text Placeholder 3">
            <a:extLst>
              <a:ext uri="{FF2B5EF4-FFF2-40B4-BE49-F238E27FC236}">
                <a16:creationId xmlns:a16="http://schemas.microsoft.com/office/drawing/2014/main" id="{517151F1-D7E5-AF48-B4CD-433E76184C6F}"/>
              </a:ext>
            </a:extLst>
          </p:cNvPr>
          <p:cNvSpPr>
            <a:spLocks noGrp="1"/>
          </p:cNvSpPr>
          <p:nvPr>
            <p:ph type="body" sz="quarter" idx="10" hasCustomPrompt="1"/>
          </p:nvPr>
        </p:nvSpPr>
        <p:spPr>
          <a:xfrm>
            <a:off x="1419971" y="3032825"/>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5" name="Text Placeholder 3">
            <a:extLst>
              <a:ext uri="{FF2B5EF4-FFF2-40B4-BE49-F238E27FC236}">
                <a16:creationId xmlns:a16="http://schemas.microsoft.com/office/drawing/2014/main" id="{AD9CB3F9-A570-A941-93FE-A8B5DA4961EB}"/>
              </a:ext>
            </a:extLst>
          </p:cNvPr>
          <p:cNvSpPr>
            <a:spLocks noGrp="1"/>
          </p:cNvSpPr>
          <p:nvPr>
            <p:ph type="body" sz="quarter" idx="11" hasCustomPrompt="1"/>
          </p:nvPr>
        </p:nvSpPr>
        <p:spPr>
          <a:xfrm>
            <a:off x="4964682" y="3032825"/>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6" name="Text Placeholder 3">
            <a:extLst>
              <a:ext uri="{FF2B5EF4-FFF2-40B4-BE49-F238E27FC236}">
                <a16:creationId xmlns:a16="http://schemas.microsoft.com/office/drawing/2014/main" id="{90DD4577-90CA-0144-8FB0-CB529F9A97F2}"/>
              </a:ext>
            </a:extLst>
          </p:cNvPr>
          <p:cNvSpPr>
            <a:spLocks noGrp="1"/>
          </p:cNvSpPr>
          <p:nvPr>
            <p:ph type="body" sz="quarter" idx="12" hasCustomPrompt="1"/>
          </p:nvPr>
        </p:nvSpPr>
        <p:spPr>
          <a:xfrm>
            <a:off x="8419082" y="3032825"/>
            <a:ext cx="2292350" cy="846137"/>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p:txBody>
      </p:sp>
      <p:sp>
        <p:nvSpPr>
          <p:cNvPr id="17" name="Text Placeholder 3">
            <a:extLst>
              <a:ext uri="{FF2B5EF4-FFF2-40B4-BE49-F238E27FC236}">
                <a16:creationId xmlns:a16="http://schemas.microsoft.com/office/drawing/2014/main" id="{FAD0103B-A93B-E543-964C-79D5B20E15A7}"/>
              </a:ext>
            </a:extLst>
          </p:cNvPr>
          <p:cNvSpPr>
            <a:spLocks noGrp="1"/>
          </p:cNvSpPr>
          <p:nvPr>
            <p:ph type="body" sz="quarter" idx="13" hasCustomPrompt="1"/>
          </p:nvPr>
        </p:nvSpPr>
        <p:spPr>
          <a:xfrm>
            <a:off x="3109624" y="4816469"/>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8" name="Text Placeholder 3">
            <a:extLst>
              <a:ext uri="{FF2B5EF4-FFF2-40B4-BE49-F238E27FC236}">
                <a16:creationId xmlns:a16="http://schemas.microsoft.com/office/drawing/2014/main" id="{7D1BB9A9-0045-C345-A842-1E3AAFF1D320}"/>
              </a:ext>
            </a:extLst>
          </p:cNvPr>
          <p:cNvSpPr>
            <a:spLocks noGrp="1"/>
          </p:cNvSpPr>
          <p:nvPr>
            <p:ph type="body" sz="quarter" idx="14" hasCustomPrompt="1"/>
          </p:nvPr>
        </p:nvSpPr>
        <p:spPr>
          <a:xfrm>
            <a:off x="6634995" y="4816469"/>
            <a:ext cx="2292350" cy="846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Tree>
    <p:extLst>
      <p:ext uri="{BB962C8B-B14F-4D97-AF65-F5344CB8AC3E}">
        <p14:creationId xmlns:p14="http://schemas.microsoft.com/office/powerpoint/2010/main" val="625754259"/>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2813FCF-E2C5-7E4B-8BFA-4141D8FEB615}"/>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24" name="Content Placeholder 5">
            <a:extLst>
              <a:ext uri="{FF2B5EF4-FFF2-40B4-BE49-F238E27FC236}">
                <a16:creationId xmlns:a16="http://schemas.microsoft.com/office/drawing/2014/main" id="{BE87B1E8-154D-B642-B0E3-CB225694EAB1}"/>
              </a:ext>
            </a:extLst>
          </p:cNvPr>
          <p:cNvSpPr>
            <a:spLocks noGrp="1"/>
          </p:cNvSpPr>
          <p:nvPr>
            <p:ph sz="quarter" idx="13" hasCustomPrompt="1"/>
          </p:nvPr>
        </p:nvSpPr>
        <p:spPr>
          <a:xfrm>
            <a:off x="600864" y="1187125"/>
            <a:ext cx="6189675" cy="5534350"/>
          </a:xfrm>
        </p:spPr>
        <p:txBody>
          <a:bodyPr>
            <a:normAutofit/>
          </a:bodyPr>
          <a:lstStyle>
            <a:lvl1pPr marL="0" indent="0">
              <a:buNone/>
              <a:defRPr sz="28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Object/Photo</a:t>
            </a:r>
          </a:p>
        </p:txBody>
      </p:sp>
      <p:sp>
        <p:nvSpPr>
          <p:cNvPr id="10" name="Rectangle 9">
            <a:extLst>
              <a:ext uri="{FF2B5EF4-FFF2-40B4-BE49-F238E27FC236}">
                <a16:creationId xmlns:a16="http://schemas.microsoft.com/office/drawing/2014/main" id="{4F11A4F0-C896-2C45-AF4C-65C24DC83BD6}"/>
              </a:ext>
            </a:extLst>
          </p:cNvPr>
          <p:cNvSpPr/>
          <p:nvPr userDrawn="1"/>
        </p:nvSpPr>
        <p:spPr>
          <a:xfrm>
            <a:off x="7113494" y="1208434"/>
            <a:ext cx="4706471" cy="1281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D020C7-4327-164A-92D2-59639A9A6FF7}"/>
              </a:ext>
            </a:extLst>
          </p:cNvPr>
          <p:cNvSpPr/>
          <p:nvPr userDrawn="1"/>
        </p:nvSpPr>
        <p:spPr>
          <a:xfrm>
            <a:off x="7109018" y="2611441"/>
            <a:ext cx="4706471" cy="1281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E2CA69-0512-5143-9A99-AE6C3AEE82F6}"/>
              </a:ext>
            </a:extLst>
          </p:cNvPr>
          <p:cNvSpPr/>
          <p:nvPr userDrawn="1"/>
        </p:nvSpPr>
        <p:spPr>
          <a:xfrm>
            <a:off x="7113494" y="4021729"/>
            <a:ext cx="4706471" cy="1281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5BB34B-7A0F-FB4E-AD3E-E5CF32FEC69D}"/>
              </a:ext>
            </a:extLst>
          </p:cNvPr>
          <p:cNvSpPr/>
          <p:nvPr userDrawn="1"/>
        </p:nvSpPr>
        <p:spPr>
          <a:xfrm>
            <a:off x="7113494" y="5432017"/>
            <a:ext cx="4706471" cy="1281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45D82B-1BD0-0D49-A105-472A9A496481}"/>
              </a:ext>
            </a:extLst>
          </p:cNvPr>
          <p:cNvSpPr/>
          <p:nvPr userDrawn="1"/>
        </p:nvSpPr>
        <p:spPr>
          <a:xfrm>
            <a:off x="994856" y="1521903"/>
            <a:ext cx="1811322" cy="1775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CE88C1E-B6B3-D94F-8A35-26CBD90F79F1}"/>
              </a:ext>
            </a:extLst>
          </p:cNvPr>
          <p:cNvSpPr txBox="1"/>
          <p:nvPr userDrawn="1"/>
        </p:nvSpPr>
        <p:spPr>
          <a:xfrm>
            <a:off x="1115367" y="7235826"/>
            <a:ext cx="184731" cy="369332"/>
          </a:xfrm>
          <a:prstGeom prst="rect">
            <a:avLst/>
          </a:prstGeom>
          <a:noFill/>
        </p:spPr>
        <p:txBody>
          <a:bodyPr wrap="none" rtlCol="0">
            <a:spAutoFit/>
          </a:bodyPr>
          <a:lstStyle/>
          <a:p>
            <a:endParaRPr lang="en-US" dirty="0"/>
          </a:p>
        </p:txBody>
      </p:sp>
      <p:pic>
        <p:nvPicPr>
          <p:cNvPr id="20" name="Picture 19">
            <a:extLst>
              <a:ext uri="{FF2B5EF4-FFF2-40B4-BE49-F238E27FC236}">
                <a16:creationId xmlns:a16="http://schemas.microsoft.com/office/drawing/2014/main" id="{48B52403-E8F6-1348-8400-5DD896E01B80}"/>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21" name="Title 1">
            <a:extLst>
              <a:ext uri="{FF2B5EF4-FFF2-40B4-BE49-F238E27FC236}">
                <a16:creationId xmlns:a16="http://schemas.microsoft.com/office/drawing/2014/main" id="{A504DCD0-2911-334A-A4CA-90626FEC88F8}"/>
              </a:ext>
            </a:extLst>
          </p:cNvPr>
          <p:cNvSpPr>
            <a:spLocks noGrp="1"/>
          </p:cNvSpPr>
          <p:nvPr>
            <p:ph type="title"/>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1100F723-B55C-A641-86F8-DC4E5B51AC3C}"/>
              </a:ext>
            </a:extLst>
          </p:cNvPr>
          <p:cNvSpPr>
            <a:spLocks noGrp="1"/>
          </p:cNvSpPr>
          <p:nvPr>
            <p:ph type="body" sz="quarter" idx="14" hasCustomPrompt="1"/>
          </p:nvPr>
        </p:nvSpPr>
        <p:spPr>
          <a:xfrm>
            <a:off x="7843416" y="1462331"/>
            <a:ext cx="3806717" cy="8515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9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a:defRPr sz="1600"/>
            </a:lvl4pPr>
            <a:lvl5pPr>
              <a:defRPr sz="1600"/>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p>
        </p:txBody>
      </p:sp>
      <p:sp>
        <p:nvSpPr>
          <p:cNvPr id="25" name="Text Placeholder 3">
            <a:extLst>
              <a:ext uri="{FF2B5EF4-FFF2-40B4-BE49-F238E27FC236}">
                <a16:creationId xmlns:a16="http://schemas.microsoft.com/office/drawing/2014/main" id="{10102017-EDA8-DB45-ACFE-4CE03EBEFAE6}"/>
              </a:ext>
            </a:extLst>
          </p:cNvPr>
          <p:cNvSpPr>
            <a:spLocks noGrp="1"/>
          </p:cNvSpPr>
          <p:nvPr>
            <p:ph type="body" sz="quarter" idx="15" hasCustomPrompt="1"/>
          </p:nvPr>
        </p:nvSpPr>
        <p:spPr>
          <a:xfrm>
            <a:off x="7843416" y="2871129"/>
            <a:ext cx="3806717" cy="8515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9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a:defRPr sz="1600"/>
            </a:lvl4pPr>
            <a:lvl5pPr>
              <a:defRPr sz="1600"/>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p>
        </p:txBody>
      </p:sp>
      <p:sp>
        <p:nvSpPr>
          <p:cNvPr id="26" name="Text Placeholder 3">
            <a:extLst>
              <a:ext uri="{FF2B5EF4-FFF2-40B4-BE49-F238E27FC236}">
                <a16:creationId xmlns:a16="http://schemas.microsoft.com/office/drawing/2014/main" id="{80DD8EC6-C423-694C-A886-EA99136918A4}"/>
              </a:ext>
            </a:extLst>
          </p:cNvPr>
          <p:cNvSpPr>
            <a:spLocks noGrp="1"/>
          </p:cNvSpPr>
          <p:nvPr>
            <p:ph type="body" sz="quarter" idx="16" hasCustomPrompt="1"/>
          </p:nvPr>
        </p:nvSpPr>
        <p:spPr>
          <a:xfrm>
            <a:off x="7843416" y="4248373"/>
            <a:ext cx="3806717" cy="8515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9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a:defRPr sz="1600"/>
            </a:lvl4pPr>
            <a:lvl5pPr>
              <a:defRPr sz="1600"/>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p>
        </p:txBody>
      </p:sp>
      <p:sp>
        <p:nvSpPr>
          <p:cNvPr id="28" name="Text Placeholder 3">
            <a:extLst>
              <a:ext uri="{FF2B5EF4-FFF2-40B4-BE49-F238E27FC236}">
                <a16:creationId xmlns:a16="http://schemas.microsoft.com/office/drawing/2014/main" id="{F1516595-223C-0A4B-9F5B-FC0852AE3AF7}"/>
              </a:ext>
            </a:extLst>
          </p:cNvPr>
          <p:cNvSpPr>
            <a:spLocks noGrp="1"/>
          </p:cNvSpPr>
          <p:nvPr>
            <p:ph type="body" sz="quarter" idx="17" hasCustomPrompt="1"/>
          </p:nvPr>
        </p:nvSpPr>
        <p:spPr>
          <a:xfrm>
            <a:off x="7843416" y="5659484"/>
            <a:ext cx="3806717" cy="8515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900"/>
            </a:lvl1pPr>
            <a:lvl2pPr marL="800100" indent="-342900">
              <a:buFont typeface="Arial" panose="020B0604020202020204" pitchFamily="34" charset="0"/>
              <a:buChar char="•"/>
              <a:defRPr sz="2000"/>
            </a:lvl2pPr>
            <a:lvl3pPr marL="1200150" indent="-285750">
              <a:buFont typeface="Arial" panose="020B0604020202020204" pitchFamily="34" charset="0"/>
              <a:buChar char="•"/>
              <a:defRPr sz="1800"/>
            </a:lvl3pPr>
            <a:lvl4pPr>
              <a:defRPr sz="1600"/>
            </a:lvl4pPr>
            <a:lvl5pPr>
              <a:defRPr sz="1600"/>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p>
        </p:txBody>
      </p:sp>
      <p:sp>
        <p:nvSpPr>
          <p:cNvPr id="8" name="Text Placeholder 7">
            <a:extLst>
              <a:ext uri="{FF2B5EF4-FFF2-40B4-BE49-F238E27FC236}">
                <a16:creationId xmlns:a16="http://schemas.microsoft.com/office/drawing/2014/main" id="{C342C554-F2CB-0743-A9E6-A6F1457B7F94}"/>
              </a:ext>
            </a:extLst>
          </p:cNvPr>
          <p:cNvSpPr>
            <a:spLocks noGrp="1"/>
          </p:cNvSpPr>
          <p:nvPr>
            <p:ph type="body" sz="quarter" idx="18" hasCustomPrompt="1"/>
          </p:nvPr>
        </p:nvSpPr>
        <p:spPr>
          <a:xfrm>
            <a:off x="7210142" y="1462331"/>
            <a:ext cx="619125" cy="851580"/>
          </a:xfrm>
        </p:spPr>
        <p:txBody>
          <a:bodyPr anchor="ctr">
            <a:normAutofit/>
          </a:bodyPr>
          <a:lstStyle>
            <a:lvl1pPr marL="0" indent="0" algn="ctr">
              <a:buNone/>
              <a:defRPr sz="3200" b="1">
                <a:solidFill>
                  <a:srgbClr val="002060"/>
                </a:solidFill>
              </a:defRPr>
            </a:lvl1pPr>
          </a:lstStyle>
          <a:p>
            <a:pPr lvl="0"/>
            <a:r>
              <a:rPr lang="en-US" dirty="0"/>
              <a:t>1.</a:t>
            </a:r>
          </a:p>
        </p:txBody>
      </p:sp>
      <p:sp>
        <p:nvSpPr>
          <p:cNvPr id="30" name="Text Placeholder 7">
            <a:extLst>
              <a:ext uri="{FF2B5EF4-FFF2-40B4-BE49-F238E27FC236}">
                <a16:creationId xmlns:a16="http://schemas.microsoft.com/office/drawing/2014/main" id="{6178F9A6-0A00-1342-8F58-83BFC1D08EE3}"/>
              </a:ext>
            </a:extLst>
          </p:cNvPr>
          <p:cNvSpPr>
            <a:spLocks noGrp="1"/>
          </p:cNvSpPr>
          <p:nvPr>
            <p:ph type="body" sz="quarter" idx="19" hasCustomPrompt="1"/>
          </p:nvPr>
        </p:nvSpPr>
        <p:spPr>
          <a:xfrm>
            <a:off x="7210142" y="2873442"/>
            <a:ext cx="619125" cy="851580"/>
          </a:xfrm>
        </p:spPr>
        <p:txBody>
          <a:bodyPr anchor="ctr">
            <a:normAutofit/>
          </a:bodyPr>
          <a:lstStyle>
            <a:lvl1pPr marL="0" indent="0" algn="ctr">
              <a:buNone/>
              <a:defRPr sz="3200" b="1">
                <a:solidFill>
                  <a:srgbClr val="002060"/>
                </a:solidFill>
              </a:defRPr>
            </a:lvl1pPr>
          </a:lstStyle>
          <a:p>
            <a:pPr lvl="0"/>
            <a:r>
              <a:rPr lang="en-US" dirty="0"/>
              <a:t>2.</a:t>
            </a:r>
          </a:p>
        </p:txBody>
      </p:sp>
      <p:sp>
        <p:nvSpPr>
          <p:cNvPr id="33" name="Text Placeholder 7">
            <a:extLst>
              <a:ext uri="{FF2B5EF4-FFF2-40B4-BE49-F238E27FC236}">
                <a16:creationId xmlns:a16="http://schemas.microsoft.com/office/drawing/2014/main" id="{E98E5A91-69E0-2447-9397-8BFC91465373}"/>
              </a:ext>
            </a:extLst>
          </p:cNvPr>
          <p:cNvSpPr>
            <a:spLocks noGrp="1"/>
          </p:cNvSpPr>
          <p:nvPr>
            <p:ph type="body" sz="quarter" idx="21" hasCustomPrompt="1"/>
          </p:nvPr>
        </p:nvSpPr>
        <p:spPr>
          <a:xfrm>
            <a:off x="7210142" y="5661797"/>
            <a:ext cx="619125" cy="851580"/>
          </a:xfrm>
        </p:spPr>
        <p:txBody>
          <a:bodyPr anchor="ctr">
            <a:normAutofit/>
          </a:bodyPr>
          <a:lstStyle>
            <a:lvl1pPr marL="0" indent="0" algn="ctr">
              <a:buNone/>
              <a:defRPr sz="3200" b="1">
                <a:solidFill>
                  <a:srgbClr val="002060"/>
                </a:solidFill>
              </a:defRPr>
            </a:lvl1pPr>
          </a:lstStyle>
          <a:p>
            <a:pPr lvl="0"/>
            <a:r>
              <a:rPr lang="en-US" dirty="0"/>
              <a:t>4.</a:t>
            </a:r>
          </a:p>
        </p:txBody>
      </p:sp>
      <p:sp>
        <p:nvSpPr>
          <p:cNvPr id="34" name="Text Placeholder 7">
            <a:extLst>
              <a:ext uri="{FF2B5EF4-FFF2-40B4-BE49-F238E27FC236}">
                <a16:creationId xmlns:a16="http://schemas.microsoft.com/office/drawing/2014/main" id="{896F4BB3-C700-4E4F-9739-32F1CF237CC0}"/>
              </a:ext>
            </a:extLst>
          </p:cNvPr>
          <p:cNvSpPr>
            <a:spLocks noGrp="1"/>
          </p:cNvSpPr>
          <p:nvPr>
            <p:ph type="body" sz="quarter" idx="20" hasCustomPrompt="1"/>
          </p:nvPr>
        </p:nvSpPr>
        <p:spPr>
          <a:xfrm>
            <a:off x="7210142" y="4250686"/>
            <a:ext cx="619125" cy="851580"/>
          </a:xfrm>
        </p:spPr>
        <p:txBody>
          <a:bodyPr anchor="ctr">
            <a:normAutofit/>
          </a:bodyPr>
          <a:lstStyle>
            <a:lvl1pPr marL="0" indent="0" algn="ctr">
              <a:buNone/>
              <a:defRPr sz="3200" b="1">
                <a:solidFill>
                  <a:srgbClr val="002060"/>
                </a:solidFill>
              </a:defRPr>
            </a:lvl1pPr>
          </a:lstStyle>
          <a:p>
            <a:pPr lvl="0"/>
            <a:r>
              <a:rPr lang="en-US" dirty="0"/>
              <a:t>3.</a:t>
            </a:r>
          </a:p>
        </p:txBody>
      </p:sp>
    </p:spTree>
    <p:extLst>
      <p:ext uri="{BB962C8B-B14F-4D97-AF65-F5344CB8AC3E}">
        <p14:creationId xmlns:p14="http://schemas.microsoft.com/office/powerpoint/2010/main" val="1786952740"/>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2813FCF-E2C5-7E4B-8BFA-4141D8FEB615}"/>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24" name="Content Placeholder 5">
            <a:extLst>
              <a:ext uri="{FF2B5EF4-FFF2-40B4-BE49-F238E27FC236}">
                <a16:creationId xmlns:a16="http://schemas.microsoft.com/office/drawing/2014/main" id="{BE87B1E8-154D-B642-B0E3-CB225694EAB1}"/>
              </a:ext>
            </a:extLst>
          </p:cNvPr>
          <p:cNvSpPr>
            <a:spLocks noGrp="1"/>
          </p:cNvSpPr>
          <p:nvPr>
            <p:ph sz="quarter" idx="13" hasCustomPrompt="1"/>
          </p:nvPr>
        </p:nvSpPr>
        <p:spPr>
          <a:xfrm>
            <a:off x="600864" y="1187125"/>
            <a:ext cx="6189675" cy="5534350"/>
          </a:xfrm>
        </p:spPr>
        <p:txBody>
          <a:bodyPr>
            <a:normAutofit/>
          </a:bodyPr>
          <a:lstStyle>
            <a:lvl1pPr marL="0" indent="0">
              <a:buNone/>
              <a:defRPr sz="2800" b="0">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Object/Photo</a:t>
            </a:r>
          </a:p>
        </p:txBody>
      </p:sp>
      <p:sp>
        <p:nvSpPr>
          <p:cNvPr id="10" name="Rectangle 9">
            <a:extLst>
              <a:ext uri="{FF2B5EF4-FFF2-40B4-BE49-F238E27FC236}">
                <a16:creationId xmlns:a16="http://schemas.microsoft.com/office/drawing/2014/main" id="{4F11A4F0-C896-2C45-AF4C-65C24DC83BD6}"/>
              </a:ext>
            </a:extLst>
          </p:cNvPr>
          <p:cNvSpPr/>
          <p:nvPr userDrawn="1"/>
        </p:nvSpPr>
        <p:spPr>
          <a:xfrm>
            <a:off x="7113494" y="1208433"/>
            <a:ext cx="4706471" cy="5505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C45D82B-1BD0-0D49-A105-472A9A496481}"/>
              </a:ext>
            </a:extLst>
          </p:cNvPr>
          <p:cNvSpPr/>
          <p:nvPr userDrawn="1"/>
        </p:nvSpPr>
        <p:spPr>
          <a:xfrm>
            <a:off x="994856" y="1521903"/>
            <a:ext cx="1811322" cy="1775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CE88C1E-B6B3-D94F-8A35-26CBD90F79F1}"/>
              </a:ext>
            </a:extLst>
          </p:cNvPr>
          <p:cNvSpPr txBox="1"/>
          <p:nvPr userDrawn="1"/>
        </p:nvSpPr>
        <p:spPr>
          <a:xfrm>
            <a:off x="1115367" y="7235826"/>
            <a:ext cx="184731" cy="369332"/>
          </a:xfrm>
          <a:prstGeom prst="rect">
            <a:avLst/>
          </a:prstGeom>
          <a:noFill/>
        </p:spPr>
        <p:txBody>
          <a:bodyPr wrap="none" rtlCol="0">
            <a:spAutoFit/>
          </a:bodyPr>
          <a:lstStyle/>
          <a:p>
            <a:endParaRPr lang="en-US" dirty="0"/>
          </a:p>
        </p:txBody>
      </p:sp>
      <p:pic>
        <p:nvPicPr>
          <p:cNvPr id="20" name="Picture 19">
            <a:extLst>
              <a:ext uri="{FF2B5EF4-FFF2-40B4-BE49-F238E27FC236}">
                <a16:creationId xmlns:a16="http://schemas.microsoft.com/office/drawing/2014/main" id="{48B52403-E8F6-1348-8400-5DD896E01B80}"/>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21" name="Title 1">
            <a:extLst>
              <a:ext uri="{FF2B5EF4-FFF2-40B4-BE49-F238E27FC236}">
                <a16:creationId xmlns:a16="http://schemas.microsoft.com/office/drawing/2014/main" id="{A504DCD0-2911-334A-A4CA-90626FEC88F8}"/>
              </a:ext>
            </a:extLst>
          </p:cNvPr>
          <p:cNvSpPr>
            <a:spLocks noGrp="1"/>
          </p:cNvSpPr>
          <p:nvPr>
            <p:ph type="title"/>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9158C4A-902E-0740-8B67-826791ADC31C}"/>
              </a:ext>
            </a:extLst>
          </p:cNvPr>
          <p:cNvSpPr>
            <a:spLocks noGrp="1"/>
          </p:cNvSpPr>
          <p:nvPr>
            <p:ph type="body" sz="quarter" idx="19" hasCustomPrompt="1"/>
          </p:nvPr>
        </p:nvSpPr>
        <p:spPr>
          <a:xfrm>
            <a:off x="7303912" y="1470556"/>
            <a:ext cx="4357864" cy="1577293"/>
          </a:xfrm>
        </p:spPr>
        <p:txBody>
          <a:bodyPr>
            <a:normAutofit/>
          </a:bodyPr>
          <a:lstStyle>
            <a:lvl1pPr marL="514350" indent="-514350">
              <a:buFont typeface="Arial" panose="020B0604020202020204" pitchFamily="34" charset="0"/>
              <a:buChar char="•"/>
              <a:defRPr sz="2400"/>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p>
        </p:txBody>
      </p:sp>
      <p:sp>
        <p:nvSpPr>
          <p:cNvPr id="23" name="Text Placeholder 2">
            <a:extLst>
              <a:ext uri="{FF2B5EF4-FFF2-40B4-BE49-F238E27FC236}">
                <a16:creationId xmlns:a16="http://schemas.microsoft.com/office/drawing/2014/main" id="{D55A46A6-EBDD-1648-8270-C28827C03011}"/>
              </a:ext>
            </a:extLst>
          </p:cNvPr>
          <p:cNvSpPr>
            <a:spLocks noGrp="1"/>
          </p:cNvSpPr>
          <p:nvPr>
            <p:ph type="body" sz="quarter" idx="20" hasCustomPrompt="1"/>
          </p:nvPr>
        </p:nvSpPr>
        <p:spPr>
          <a:xfrm>
            <a:off x="7303912" y="3203588"/>
            <a:ext cx="4357864" cy="1605479"/>
          </a:xfrm>
        </p:spPr>
        <p:txBody>
          <a:bodyPr>
            <a:normAutofit/>
          </a:bodyPr>
          <a:lstStyle>
            <a:lvl1pPr marL="514350" indent="-514350">
              <a:buFont typeface="Arial" panose="020B0604020202020204" pitchFamily="34" charset="0"/>
              <a:buChar char="•"/>
              <a:defRPr sz="2400"/>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p>
        </p:txBody>
      </p:sp>
      <p:sp>
        <p:nvSpPr>
          <p:cNvPr id="29" name="Text Placeholder 2">
            <a:extLst>
              <a:ext uri="{FF2B5EF4-FFF2-40B4-BE49-F238E27FC236}">
                <a16:creationId xmlns:a16="http://schemas.microsoft.com/office/drawing/2014/main" id="{BEFD1E58-A36C-7945-83BC-0C23AB550DB9}"/>
              </a:ext>
            </a:extLst>
          </p:cNvPr>
          <p:cNvSpPr>
            <a:spLocks noGrp="1"/>
          </p:cNvSpPr>
          <p:nvPr>
            <p:ph type="body" sz="quarter" idx="21" hasCustomPrompt="1"/>
          </p:nvPr>
        </p:nvSpPr>
        <p:spPr>
          <a:xfrm>
            <a:off x="7303912" y="4975944"/>
            <a:ext cx="4357864" cy="1605479"/>
          </a:xfrm>
        </p:spPr>
        <p:txBody>
          <a:bodyPr>
            <a:normAutofit/>
          </a:bodyPr>
          <a:lstStyle>
            <a:lvl1pPr marL="514350" indent="-514350">
              <a:buFont typeface="Arial" panose="020B0604020202020204" pitchFamily="34" charset="0"/>
              <a:buChar char="•"/>
              <a:defRPr sz="2400"/>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p>
        </p:txBody>
      </p:sp>
    </p:spTree>
    <p:extLst>
      <p:ext uri="{BB962C8B-B14F-4D97-AF65-F5344CB8AC3E}">
        <p14:creationId xmlns:p14="http://schemas.microsoft.com/office/powerpoint/2010/main" val="3375658631"/>
      </p:ext>
    </p:extLst>
  </p:cSld>
  <p:clrMapOvr>
    <a:masterClrMapping/>
  </p:clrMapOvr>
  <p:extLst>
    <p:ext uri="{DCECCB84-F9BA-43D5-87BE-67443E8EF086}">
      <p15:sldGuideLst xmlns:p15="http://schemas.microsoft.com/office/powerpoint/2012/main">
        <p15:guide id="1" orient="horz" pos="504">
          <p15:clr>
            <a:srgbClr val="FBAE40"/>
          </p15:clr>
        </p15:guide>
        <p15:guide id="2" pos="4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B12862A-4A85-3245-A857-DDF868D04F06}"/>
              </a:ext>
            </a:extLst>
          </p:cNvPr>
          <p:cNvSpPr/>
          <p:nvPr userDrawn="1"/>
        </p:nvSpPr>
        <p:spPr>
          <a:xfrm>
            <a:off x="7113494" y="1208433"/>
            <a:ext cx="4706471" cy="5505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BB21C8A-102D-7E47-B058-9A5C7AB03B97}"/>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8" name="Rectangle 7">
            <a:extLst>
              <a:ext uri="{FF2B5EF4-FFF2-40B4-BE49-F238E27FC236}">
                <a16:creationId xmlns:a16="http://schemas.microsoft.com/office/drawing/2014/main" id="{FEB6E947-52CF-B041-925C-7EBFBF9C06E2}"/>
              </a:ext>
            </a:extLst>
          </p:cNvPr>
          <p:cNvSpPr/>
          <p:nvPr userDrawn="1"/>
        </p:nvSpPr>
        <p:spPr>
          <a:xfrm>
            <a:off x="600865" y="1187125"/>
            <a:ext cx="6189674" cy="5526594"/>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4BA54BC-3581-9444-8FF4-D1073D55E969}"/>
              </a:ext>
            </a:extLst>
          </p:cNvPr>
          <p:cNvSpPr txBox="1"/>
          <p:nvPr userDrawn="1"/>
        </p:nvSpPr>
        <p:spPr>
          <a:xfrm>
            <a:off x="1115367" y="7235826"/>
            <a:ext cx="184731" cy="369332"/>
          </a:xfrm>
          <a:prstGeom prst="rect">
            <a:avLst/>
          </a:prstGeom>
          <a:noFill/>
        </p:spPr>
        <p:txBody>
          <a:bodyPr wrap="none" rtlCol="0">
            <a:spAutoFit/>
          </a:bodyPr>
          <a:lstStyle/>
          <a:p>
            <a:endParaRPr lang="en-US" dirty="0"/>
          </a:p>
        </p:txBody>
      </p:sp>
      <p:pic>
        <p:nvPicPr>
          <p:cNvPr id="20" name="Picture 19">
            <a:extLst>
              <a:ext uri="{FF2B5EF4-FFF2-40B4-BE49-F238E27FC236}">
                <a16:creationId xmlns:a16="http://schemas.microsoft.com/office/drawing/2014/main" id="{59B894B2-364A-114E-88B5-42EBFD3FBB66}"/>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22" name="Title 1">
            <a:extLst>
              <a:ext uri="{FF2B5EF4-FFF2-40B4-BE49-F238E27FC236}">
                <a16:creationId xmlns:a16="http://schemas.microsoft.com/office/drawing/2014/main" id="{43637B43-F370-FC4D-AF45-F8A373B2C97C}"/>
              </a:ext>
            </a:extLst>
          </p:cNvPr>
          <p:cNvSpPr>
            <a:spLocks noGrp="1"/>
          </p:cNvSpPr>
          <p:nvPr>
            <p:ph type="title"/>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25" name="Content Placeholder 5">
            <a:extLst>
              <a:ext uri="{FF2B5EF4-FFF2-40B4-BE49-F238E27FC236}">
                <a16:creationId xmlns:a16="http://schemas.microsoft.com/office/drawing/2014/main" id="{D799C64F-1068-4D49-ACD9-00AC4A42A583}"/>
              </a:ext>
            </a:extLst>
          </p:cNvPr>
          <p:cNvSpPr>
            <a:spLocks noGrp="1"/>
          </p:cNvSpPr>
          <p:nvPr>
            <p:ph sz="quarter" idx="13" hasCustomPrompt="1"/>
          </p:nvPr>
        </p:nvSpPr>
        <p:spPr>
          <a:xfrm>
            <a:off x="1209786" y="1836924"/>
            <a:ext cx="4814293" cy="4220253"/>
          </a:xfrm>
        </p:spPr>
        <p:txBody>
          <a:bodyPr>
            <a:normAutofit/>
          </a:bodyPr>
          <a:lstStyle>
            <a:lvl1pPr marL="0" indent="0">
              <a:buNone/>
              <a:defRPr sz="2800" b="0">
                <a:solidFill>
                  <a:schemeClr val="bg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Object/Photo</a:t>
            </a:r>
          </a:p>
        </p:txBody>
      </p:sp>
      <p:sp>
        <p:nvSpPr>
          <p:cNvPr id="29" name="Text Placeholder 3">
            <a:extLst>
              <a:ext uri="{FF2B5EF4-FFF2-40B4-BE49-F238E27FC236}">
                <a16:creationId xmlns:a16="http://schemas.microsoft.com/office/drawing/2014/main" id="{B028C27C-6BD0-704E-B861-2F5DC627F9D3}"/>
              </a:ext>
            </a:extLst>
          </p:cNvPr>
          <p:cNvSpPr>
            <a:spLocks noGrp="1"/>
          </p:cNvSpPr>
          <p:nvPr>
            <p:ph type="body" sz="quarter" idx="14" hasCustomPrompt="1"/>
          </p:nvPr>
        </p:nvSpPr>
        <p:spPr>
          <a:xfrm>
            <a:off x="7303912" y="1470555"/>
            <a:ext cx="4357864" cy="5043133"/>
          </a:xfrm>
        </p:spPr>
        <p:txBody>
          <a:bodyPr anchor="t">
            <a:norm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800"/>
            </a:lvl1pPr>
            <a:lvl2pPr marL="914400" indent="-457200">
              <a:buFont typeface="+mj-lt"/>
              <a:buAutoNum type="arabicPeriod"/>
              <a:defRPr sz="2000"/>
            </a:lvl2pPr>
            <a:lvl3pPr marL="1257300" indent="-342900">
              <a:buFont typeface="+mj-lt"/>
              <a:buAutoNum type="arabicPeriod"/>
              <a:defRPr sz="1800"/>
            </a:lvl3pPr>
            <a:lvl4pPr marL="1714500" indent="-342900">
              <a:buFont typeface="+mj-lt"/>
              <a:buAutoNum type="arabicPeriod"/>
              <a:defRPr sz="1600"/>
            </a:lvl4pPr>
            <a:lvl5pPr marL="2171700" indent="-342900">
              <a:buFont typeface="+mj-lt"/>
              <a:buAutoNum type="arabicPeriod"/>
              <a:defRPr sz="1600"/>
            </a:lvl5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latin typeface="Calibri" panose="020F0502020204030204" pitchFamily="34" charset="0"/>
                <a:ea typeface="Arial" charset="0"/>
                <a:cs typeface="Calibri" panose="020F0502020204030204" pitchFamily="34" charset="0"/>
              </a:rPr>
              <a:t> 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a:p>
            <a:endParaRPr lang="en-US" dirty="0">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215011885"/>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FEBEA0D-3BA1-F94A-BEC7-88F1A2C863EC}"/>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8" name="Rectangle 7">
            <a:extLst>
              <a:ext uri="{FF2B5EF4-FFF2-40B4-BE49-F238E27FC236}">
                <a16:creationId xmlns:a16="http://schemas.microsoft.com/office/drawing/2014/main" id="{AC391AB2-8DEA-704B-9ABF-A90C77E39E9E}"/>
              </a:ext>
            </a:extLst>
          </p:cNvPr>
          <p:cNvSpPr/>
          <p:nvPr userDrawn="1"/>
        </p:nvSpPr>
        <p:spPr>
          <a:xfrm>
            <a:off x="571499" y="4089005"/>
            <a:ext cx="5373755" cy="2280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1D0780-F537-DE45-A806-734B3795D7CD}"/>
              </a:ext>
            </a:extLst>
          </p:cNvPr>
          <p:cNvSpPr/>
          <p:nvPr userDrawn="1"/>
        </p:nvSpPr>
        <p:spPr>
          <a:xfrm>
            <a:off x="571499" y="1609344"/>
            <a:ext cx="5373755" cy="2280434"/>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CEDEC8-D450-874E-AE08-B5BC3F49CEED}"/>
              </a:ext>
            </a:extLst>
          </p:cNvPr>
          <p:cNvSpPr/>
          <p:nvPr userDrawn="1"/>
        </p:nvSpPr>
        <p:spPr>
          <a:xfrm>
            <a:off x="6170545" y="4089005"/>
            <a:ext cx="5373755" cy="2280434"/>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33C0E43C-F475-0F4A-A7C8-F7174C77B316}"/>
              </a:ext>
            </a:extLst>
          </p:cNvPr>
          <p:cNvSpPr/>
          <p:nvPr userDrawn="1"/>
        </p:nvSpPr>
        <p:spPr>
          <a:xfrm>
            <a:off x="6170545" y="1609344"/>
            <a:ext cx="5373755" cy="2280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6180100-237E-2147-BFE1-6DB26C1437A0}"/>
              </a:ext>
            </a:extLst>
          </p:cNvPr>
          <p:cNvCxnSpPr>
            <a:cxnSpLocks/>
          </p:cNvCxnSpPr>
          <p:nvPr userDrawn="1"/>
        </p:nvCxnSpPr>
        <p:spPr>
          <a:xfrm>
            <a:off x="1973179" y="1793718"/>
            <a:ext cx="0" cy="17903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1AB93F-ED05-8644-A8DE-881181D487CA}"/>
              </a:ext>
            </a:extLst>
          </p:cNvPr>
          <p:cNvCxnSpPr>
            <a:cxnSpLocks/>
          </p:cNvCxnSpPr>
          <p:nvPr userDrawn="1"/>
        </p:nvCxnSpPr>
        <p:spPr>
          <a:xfrm>
            <a:off x="1973179" y="4391326"/>
            <a:ext cx="0" cy="1746716"/>
          </a:xfrm>
          <a:prstGeom prst="line">
            <a:avLst/>
          </a:prstGeom>
          <a:ln>
            <a:solidFill>
              <a:srgbClr val="1939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3EBBA0-E625-E247-B73B-1FEEA01672BF}"/>
              </a:ext>
            </a:extLst>
          </p:cNvPr>
          <p:cNvCxnSpPr>
            <a:cxnSpLocks/>
          </p:cNvCxnSpPr>
          <p:nvPr userDrawn="1"/>
        </p:nvCxnSpPr>
        <p:spPr>
          <a:xfrm>
            <a:off x="7555832" y="1793718"/>
            <a:ext cx="0" cy="1790310"/>
          </a:xfrm>
          <a:prstGeom prst="line">
            <a:avLst/>
          </a:prstGeom>
          <a:ln>
            <a:solidFill>
              <a:srgbClr val="1939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08A41D-35F3-5242-A298-B9C4D9DA8B54}"/>
              </a:ext>
            </a:extLst>
          </p:cNvPr>
          <p:cNvCxnSpPr>
            <a:cxnSpLocks/>
          </p:cNvCxnSpPr>
          <p:nvPr userDrawn="1"/>
        </p:nvCxnSpPr>
        <p:spPr>
          <a:xfrm>
            <a:off x="7555832" y="4391326"/>
            <a:ext cx="0" cy="17467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DE0A090-01F3-394C-AC7C-BC4691438056}"/>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cxnSp>
        <p:nvCxnSpPr>
          <p:cNvPr id="19" name="Straight Connector 18">
            <a:extLst>
              <a:ext uri="{FF2B5EF4-FFF2-40B4-BE49-F238E27FC236}">
                <a16:creationId xmlns:a16="http://schemas.microsoft.com/office/drawing/2014/main" id="{44C8EBF2-3A5C-444B-BC9C-CCDB9EF27E83}"/>
              </a:ext>
            </a:extLst>
          </p:cNvPr>
          <p:cNvCxnSpPr>
            <a:cxnSpLocks/>
          </p:cNvCxnSpPr>
          <p:nvPr userDrawn="1"/>
        </p:nvCxnSpPr>
        <p:spPr>
          <a:xfrm>
            <a:off x="13378563" y="4347732"/>
            <a:ext cx="0" cy="1576087"/>
          </a:xfrm>
          <a:prstGeom prst="line">
            <a:avLst/>
          </a:prstGeom>
          <a:ln>
            <a:solidFill>
              <a:srgbClr val="193968"/>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090F6894-E796-2A40-8783-182AD34A449E}"/>
              </a:ext>
            </a:extLst>
          </p:cNvPr>
          <p:cNvSpPr>
            <a:spLocks noGrp="1"/>
          </p:cNvSpPr>
          <p:nvPr>
            <p:ph type="title"/>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F2B29E76-328B-8742-BFE2-823DD5D39D67}"/>
              </a:ext>
            </a:extLst>
          </p:cNvPr>
          <p:cNvSpPr>
            <a:spLocks noGrp="1"/>
          </p:cNvSpPr>
          <p:nvPr>
            <p:ph type="pic" sz="quarter" idx="10" hasCustomPrompt="1"/>
          </p:nvPr>
        </p:nvSpPr>
        <p:spPr>
          <a:xfrm>
            <a:off x="824088" y="2100263"/>
            <a:ext cx="903288" cy="1331912"/>
          </a:xfrm>
        </p:spPr>
        <p:txBody>
          <a:bodyPr>
            <a:normAutofit/>
          </a:bodyPr>
          <a:lstStyle>
            <a:lvl1pPr marL="0" indent="0" algn="ctr">
              <a:buNone/>
              <a:defRPr sz="1600">
                <a:solidFill>
                  <a:schemeClr val="bg1"/>
                </a:solidFill>
              </a:defRPr>
            </a:lvl1pPr>
          </a:lstStyle>
          <a:p>
            <a:r>
              <a:rPr lang="en-US" dirty="0"/>
              <a:t>Icon</a:t>
            </a:r>
          </a:p>
        </p:txBody>
      </p:sp>
      <p:sp>
        <p:nvSpPr>
          <p:cNvPr id="24" name="Picture Placeholder 4">
            <a:extLst>
              <a:ext uri="{FF2B5EF4-FFF2-40B4-BE49-F238E27FC236}">
                <a16:creationId xmlns:a16="http://schemas.microsoft.com/office/drawing/2014/main" id="{6FCADA57-C0A0-5D4F-ABFE-24007F82AC5D}"/>
              </a:ext>
            </a:extLst>
          </p:cNvPr>
          <p:cNvSpPr>
            <a:spLocks noGrp="1"/>
          </p:cNvSpPr>
          <p:nvPr>
            <p:ph type="pic" sz="quarter" idx="11" hasCustomPrompt="1"/>
          </p:nvPr>
        </p:nvSpPr>
        <p:spPr>
          <a:xfrm>
            <a:off x="6425021" y="2100263"/>
            <a:ext cx="903288" cy="1331912"/>
          </a:xfrm>
        </p:spPr>
        <p:txBody>
          <a:bodyPr>
            <a:normAutofit/>
          </a:bodyPr>
          <a:lstStyle>
            <a:lvl1pPr marL="0" indent="0" algn="ctr">
              <a:buNone/>
              <a:defRPr sz="1600"/>
            </a:lvl1pPr>
          </a:lstStyle>
          <a:p>
            <a:r>
              <a:rPr lang="en-US" dirty="0"/>
              <a:t>Icon</a:t>
            </a:r>
          </a:p>
        </p:txBody>
      </p:sp>
      <p:sp>
        <p:nvSpPr>
          <p:cNvPr id="29" name="Picture Placeholder 4">
            <a:extLst>
              <a:ext uri="{FF2B5EF4-FFF2-40B4-BE49-F238E27FC236}">
                <a16:creationId xmlns:a16="http://schemas.microsoft.com/office/drawing/2014/main" id="{94EAFF9D-7304-1642-8859-35CEFD28D48C}"/>
              </a:ext>
            </a:extLst>
          </p:cNvPr>
          <p:cNvSpPr>
            <a:spLocks noGrp="1"/>
          </p:cNvSpPr>
          <p:nvPr>
            <p:ph type="pic" sz="quarter" idx="12" hasCustomPrompt="1"/>
          </p:nvPr>
        </p:nvSpPr>
        <p:spPr>
          <a:xfrm>
            <a:off x="824088" y="4617686"/>
            <a:ext cx="903288" cy="1331912"/>
          </a:xfrm>
        </p:spPr>
        <p:txBody>
          <a:bodyPr>
            <a:normAutofit/>
          </a:bodyPr>
          <a:lstStyle>
            <a:lvl1pPr marL="0" indent="0" algn="ctr">
              <a:buNone/>
              <a:defRPr sz="1600"/>
            </a:lvl1pPr>
          </a:lstStyle>
          <a:p>
            <a:r>
              <a:rPr lang="en-US" dirty="0"/>
              <a:t>Icon</a:t>
            </a:r>
          </a:p>
        </p:txBody>
      </p:sp>
      <p:sp>
        <p:nvSpPr>
          <p:cNvPr id="30" name="Picture Placeholder 4">
            <a:extLst>
              <a:ext uri="{FF2B5EF4-FFF2-40B4-BE49-F238E27FC236}">
                <a16:creationId xmlns:a16="http://schemas.microsoft.com/office/drawing/2014/main" id="{274E9F46-68AD-1645-9679-4646530F533C}"/>
              </a:ext>
            </a:extLst>
          </p:cNvPr>
          <p:cNvSpPr>
            <a:spLocks noGrp="1"/>
          </p:cNvSpPr>
          <p:nvPr>
            <p:ph type="pic" sz="quarter" idx="13" hasCustomPrompt="1"/>
          </p:nvPr>
        </p:nvSpPr>
        <p:spPr>
          <a:xfrm>
            <a:off x="6425021" y="4617686"/>
            <a:ext cx="903288" cy="1331912"/>
          </a:xfrm>
        </p:spPr>
        <p:txBody>
          <a:bodyPr>
            <a:normAutofit/>
          </a:bodyPr>
          <a:lstStyle>
            <a:lvl1pPr marL="0" indent="0" algn="ctr">
              <a:buNone/>
              <a:defRPr sz="1600">
                <a:solidFill>
                  <a:schemeClr val="bg1"/>
                </a:solidFill>
              </a:defRPr>
            </a:lvl1pPr>
          </a:lstStyle>
          <a:p>
            <a:r>
              <a:rPr lang="en-US" dirty="0"/>
              <a:t>Icon</a:t>
            </a:r>
          </a:p>
        </p:txBody>
      </p:sp>
      <p:sp>
        <p:nvSpPr>
          <p:cNvPr id="4" name="Text Placeholder 3">
            <a:extLst>
              <a:ext uri="{FF2B5EF4-FFF2-40B4-BE49-F238E27FC236}">
                <a16:creationId xmlns:a16="http://schemas.microsoft.com/office/drawing/2014/main" id="{510EB58E-3AE5-6948-BD22-A35E713263E3}"/>
              </a:ext>
            </a:extLst>
          </p:cNvPr>
          <p:cNvSpPr>
            <a:spLocks noGrp="1"/>
          </p:cNvSpPr>
          <p:nvPr>
            <p:ph type="body" sz="quarter" idx="14" hasCustomPrompt="1"/>
          </p:nvPr>
        </p:nvSpPr>
        <p:spPr>
          <a:xfrm>
            <a:off x="2197100" y="1855788"/>
            <a:ext cx="3582988" cy="1728787"/>
          </a:xfrm>
        </p:spPr>
        <p:txBody>
          <a:bodyPr/>
          <a:lstStyle>
            <a:lvl1pPr marL="0" indent="0">
              <a:buNone/>
              <a:defRPr>
                <a:solidFill>
                  <a:schemeClr val="bg1"/>
                </a:solidFill>
              </a:defRPr>
            </a:lvl1pPr>
          </a:lstStyle>
          <a:p>
            <a:pPr lvl="0"/>
            <a:r>
              <a:rPr lang="en-US" dirty="0"/>
              <a:t>Lorem ipsum</a:t>
            </a:r>
          </a:p>
        </p:txBody>
      </p:sp>
      <p:sp>
        <p:nvSpPr>
          <p:cNvPr id="26" name="Text Placeholder 3">
            <a:extLst>
              <a:ext uri="{FF2B5EF4-FFF2-40B4-BE49-F238E27FC236}">
                <a16:creationId xmlns:a16="http://schemas.microsoft.com/office/drawing/2014/main" id="{75C436DC-5F5F-5C47-BC7E-BA9B97FE5F3A}"/>
              </a:ext>
            </a:extLst>
          </p:cNvPr>
          <p:cNvSpPr>
            <a:spLocks noGrp="1"/>
          </p:cNvSpPr>
          <p:nvPr>
            <p:ph type="body" sz="quarter" idx="15" hasCustomPrompt="1"/>
          </p:nvPr>
        </p:nvSpPr>
        <p:spPr>
          <a:xfrm>
            <a:off x="7782892" y="1855788"/>
            <a:ext cx="3582988" cy="1728787"/>
          </a:xfrm>
        </p:spPr>
        <p:txBody>
          <a:bodyPr/>
          <a:lstStyle>
            <a:lvl1pPr marL="0" indent="0">
              <a:buNone/>
              <a:defRPr>
                <a:solidFill>
                  <a:schemeClr val="tx1"/>
                </a:solidFill>
              </a:defRPr>
            </a:lvl1pPr>
          </a:lstStyle>
          <a:p>
            <a:pPr lvl="0"/>
            <a:r>
              <a:rPr lang="en-US" dirty="0"/>
              <a:t>Lorem ipsum</a:t>
            </a:r>
          </a:p>
        </p:txBody>
      </p:sp>
      <p:sp>
        <p:nvSpPr>
          <p:cNvPr id="27" name="Text Placeholder 3">
            <a:extLst>
              <a:ext uri="{FF2B5EF4-FFF2-40B4-BE49-F238E27FC236}">
                <a16:creationId xmlns:a16="http://schemas.microsoft.com/office/drawing/2014/main" id="{A8013F99-2DD0-7941-97CE-30EED66A377B}"/>
              </a:ext>
            </a:extLst>
          </p:cNvPr>
          <p:cNvSpPr>
            <a:spLocks noGrp="1"/>
          </p:cNvSpPr>
          <p:nvPr>
            <p:ph type="body" sz="quarter" idx="16" hasCustomPrompt="1"/>
          </p:nvPr>
        </p:nvSpPr>
        <p:spPr>
          <a:xfrm>
            <a:off x="2197100" y="4430023"/>
            <a:ext cx="3582988" cy="1728787"/>
          </a:xfrm>
        </p:spPr>
        <p:txBody>
          <a:bodyPr/>
          <a:lstStyle>
            <a:lvl1pPr marL="0" indent="0">
              <a:buNone/>
              <a:defRPr>
                <a:solidFill>
                  <a:schemeClr val="tx1"/>
                </a:solidFill>
              </a:defRPr>
            </a:lvl1pPr>
          </a:lstStyle>
          <a:p>
            <a:pPr lvl="0"/>
            <a:r>
              <a:rPr lang="en-US" dirty="0"/>
              <a:t>Lorem ipsum</a:t>
            </a:r>
          </a:p>
        </p:txBody>
      </p:sp>
      <p:sp>
        <p:nvSpPr>
          <p:cNvPr id="28" name="Text Placeholder 3">
            <a:extLst>
              <a:ext uri="{FF2B5EF4-FFF2-40B4-BE49-F238E27FC236}">
                <a16:creationId xmlns:a16="http://schemas.microsoft.com/office/drawing/2014/main" id="{D7179D97-9393-D542-9346-805B6395A02F}"/>
              </a:ext>
            </a:extLst>
          </p:cNvPr>
          <p:cNvSpPr>
            <a:spLocks noGrp="1"/>
          </p:cNvSpPr>
          <p:nvPr>
            <p:ph type="body" sz="quarter" idx="17" hasCustomPrompt="1"/>
          </p:nvPr>
        </p:nvSpPr>
        <p:spPr>
          <a:xfrm>
            <a:off x="7782892" y="4430023"/>
            <a:ext cx="3582988" cy="1728787"/>
          </a:xfrm>
        </p:spPr>
        <p:txBody>
          <a:bodyPr/>
          <a:lstStyle>
            <a:lvl1pPr marL="0" indent="0">
              <a:buNone/>
              <a:defRPr>
                <a:solidFill>
                  <a:schemeClr val="bg1"/>
                </a:solidFill>
              </a:defRPr>
            </a:lvl1pPr>
          </a:lstStyle>
          <a:p>
            <a:pPr lvl="0"/>
            <a:r>
              <a:rPr lang="en-US" dirty="0"/>
              <a:t>Lorem ipsum</a:t>
            </a:r>
          </a:p>
        </p:txBody>
      </p:sp>
    </p:spTree>
    <p:extLst>
      <p:ext uri="{BB962C8B-B14F-4D97-AF65-F5344CB8AC3E}">
        <p14:creationId xmlns:p14="http://schemas.microsoft.com/office/powerpoint/2010/main" val="4192472851"/>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96AB9A-E2C1-6C44-9C91-87230C4AFA72}"/>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6" name="Rectangle 5">
            <a:extLst>
              <a:ext uri="{FF2B5EF4-FFF2-40B4-BE49-F238E27FC236}">
                <a16:creationId xmlns:a16="http://schemas.microsoft.com/office/drawing/2014/main" id="{C01788C8-CE24-294D-BFBD-BCA72890847A}"/>
              </a:ext>
            </a:extLst>
          </p:cNvPr>
          <p:cNvSpPr/>
          <p:nvPr userDrawn="1"/>
        </p:nvSpPr>
        <p:spPr>
          <a:xfrm>
            <a:off x="677780" y="1570765"/>
            <a:ext cx="1111590" cy="1216725"/>
          </a:xfrm>
          <a:prstGeom prst="rect">
            <a:avLst/>
          </a:prstGeom>
          <a:solidFill>
            <a:srgbClr val="193968"/>
          </a:solidFill>
          <a:ln>
            <a:solidFill>
              <a:srgbClr val="5D8B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CC18B9EC-0A7A-D140-9F66-FBD45389282D}"/>
              </a:ext>
            </a:extLst>
          </p:cNvPr>
          <p:cNvCxnSpPr/>
          <p:nvPr userDrawn="1"/>
        </p:nvCxnSpPr>
        <p:spPr>
          <a:xfrm>
            <a:off x="1985210" y="2034698"/>
            <a:ext cx="3623629" cy="0"/>
          </a:xfrm>
          <a:prstGeom prst="line">
            <a:avLst/>
          </a:prstGeom>
          <a:ln>
            <a:solidFill>
              <a:srgbClr val="5D8B7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86A69E0-B20C-4F41-BC2E-3DE7046AF80C}"/>
              </a:ext>
            </a:extLst>
          </p:cNvPr>
          <p:cNvSpPr/>
          <p:nvPr userDrawn="1"/>
        </p:nvSpPr>
        <p:spPr>
          <a:xfrm>
            <a:off x="6422741" y="1570765"/>
            <a:ext cx="1111590" cy="1216725"/>
          </a:xfrm>
          <a:prstGeom prst="rect">
            <a:avLst/>
          </a:prstGeom>
          <a:solidFill>
            <a:srgbClr val="193968"/>
          </a:solidFill>
          <a:ln>
            <a:solidFill>
              <a:srgbClr val="5D8B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ACF2C8A-240F-CA48-B754-F27FBC61AF5B}"/>
              </a:ext>
            </a:extLst>
          </p:cNvPr>
          <p:cNvCxnSpPr/>
          <p:nvPr userDrawn="1"/>
        </p:nvCxnSpPr>
        <p:spPr>
          <a:xfrm>
            <a:off x="7730171" y="2034698"/>
            <a:ext cx="3623629" cy="0"/>
          </a:xfrm>
          <a:prstGeom prst="line">
            <a:avLst/>
          </a:prstGeom>
          <a:ln>
            <a:solidFill>
              <a:srgbClr val="5D8B7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DF4D3A0-BFD7-4741-B690-FAD2FE27D056}"/>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12" name="Content Placeholder 5">
            <a:extLst>
              <a:ext uri="{FF2B5EF4-FFF2-40B4-BE49-F238E27FC236}">
                <a16:creationId xmlns:a16="http://schemas.microsoft.com/office/drawing/2014/main" id="{179635DD-05CD-FE45-80AB-58CA88082A5B}"/>
              </a:ext>
            </a:extLst>
          </p:cNvPr>
          <p:cNvSpPr>
            <a:spLocks noGrp="1"/>
          </p:cNvSpPr>
          <p:nvPr>
            <p:ph sz="quarter" idx="13" hasCustomPrompt="1"/>
          </p:nvPr>
        </p:nvSpPr>
        <p:spPr>
          <a:xfrm>
            <a:off x="677780" y="3770592"/>
            <a:ext cx="5193756" cy="2741149"/>
          </a:xfrm>
        </p:spPr>
        <p:txBody>
          <a:bodyPr>
            <a:normAutofit/>
          </a:bodyPr>
          <a:lstStyle>
            <a:lvl1pPr marL="0" indent="0">
              <a:buNone/>
              <a:defRPr sz="2800" b="1">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Object</a:t>
            </a:r>
          </a:p>
        </p:txBody>
      </p:sp>
      <p:sp>
        <p:nvSpPr>
          <p:cNvPr id="13" name="Content Placeholder 5">
            <a:extLst>
              <a:ext uri="{FF2B5EF4-FFF2-40B4-BE49-F238E27FC236}">
                <a16:creationId xmlns:a16="http://schemas.microsoft.com/office/drawing/2014/main" id="{63691464-0491-5A4F-94C2-FB7440B5A6BA}"/>
              </a:ext>
            </a:extLst>
          </p:cNvPr>
          <p:cNvSpPr>
            <a:spLocks noGrp="1"/>
          </p:cNvSpPr>
          <p:nvPr>
            <p:ph sz="quarter" idx="14" hasCustomPrompt="1"/>
          </p:nvPr>
        </p:nvSpPr>
        <p:spPr>
          <a:xfrm>
            <a:off x="6398356" y="3770592"/>
            <a:ext cx="5193756" cy="2741149"/>
          </a:xfrm>
        </p:spPr>
        <p:txBody>
          <a:bodyPr>
            <a:normAutofit/>
          </a:bodyPr>
          <a:lstStyle>
            <a:lvl1pPr marL="0" indent="0">
              <a:buNone/>
              <a:defRPr sz="2800" b="1">
                <a:solidFill>
                  <a:schemeClr val="tx1"/>
                </a:solidFill>
              </a:defRPr>
            </a:lvl1pPr>
            <a:lvl2pPr marL="800100" indent="-342900">
              <a:buClr>
                <a:srgbClr val="5D8B72"/>
              </a:buClr>
              <a:buFont typeface="Wingdings" pitchFamily="2" charset="2"/>
              <a:buChar char="§"/>
              <a:defRPr sz="2800">
                <a:solidFill>
                  <a:schemeClr val="tx1"/>
                </a:solidFill>
              </a:defRPr>
            </a:lvl2pPr>
            <a:lvl3pPr marL="914400" indent="0">
              <a:buNone/>
              <a:defRPr/>
            </a:lvl3pPr>
            <a:lvl4pPr marL="1371600" indent="0">
              <a:buNone/>
              <a:defRPr/>
            </a:lvl4pPr>
            <a:lvl5pPr marL="1828800" indent="0">
              <a:buNone/>
              <a:defRPr/>
            </a:lvl5pPr>
          </a:lstStyle>
          <a:p>
            <a:pPr lvl="0"/>
            <a:r>
              <a:rPr lang="en-US" dirty="0"/>
              <a:t>Object</a:t>
            </a:r>
          </a:p>
        </p:txBody>
      </p:sp>
      <p:sp>
        <p:nvSpPr>
          <p:cNvPr id="14" name="Title 1">
            <a:extLst>
              <a:ext uri="{FF2B5EF4-FFF2-40B4-BE49-F238E27FC236}">
                <a16:creationId xmlns:a16="http://schemas.microsoft.com/office/drawing/2014/main" id="{587DA987-E557-C94A-9886-F3C9C9952EC0}"/>
              </a:ext>
            </a:extLst>
          </p:cNvPr>
          <p:cNvSpPr>
            <a:spLocks noGrp="1"/>
          </p:cNvSpPr>
          <p:nvPr>
            <p:ph type="title"/>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5" name="Picture Placeholder 4">
            <a:extLst>
              <a:ext uri="{FF2B5EF4-FFF2-40B4-BE49-F238E27FC236}">
                <a16:creationId xmlns:a16="http://schemas.microsoft.com/office/drawing/2014/main" id="{BB038C65-F794-324B-BD5E-CC8D411B5032}"/>
              </a:ext>
            </a:extLst>
          </p:cNvPr>
          <p:cNvSpPr>
            <a:spLocks noGrp="1"/>
          </p:cNvSpPr>
          <p:nvPr>
            <p:ph type="pic" sz="quarter" idx="10" hasCustomPrompt="1"/>
          </p:nvPr>
        </p:nvSpPr>
        <p:spPr>
          <a:xfrm>
            <a:off x="767644" y="1741678"/>
            <a:ext cx="965282" cy="891293"/>
          </a:xfrm>
        </p:spPr>
        <p:txBody>
          <a:bodyPr>
            <a:normAutofit/>
          </a:bodyPr>
          <a:lstStyle>
            <a:lvl1pPr marL="0" indent="0" algn="ctr">
              <a:buNone/>
              <a:defRPr sz="1600">
                <a:solidFill>
                  <a:schemeClr val="bg1"/>
                </a:solidFill>
              </a:defRPr>
            </a:lvl1pPr>
          </a:lstStyle>
          <a:p>
            <a:r>
              <a:rPr lang="en-US" dirty="0"/>
              <a:t>Icon</a:t>
            </a:r>
          </a:p>
        </p:txBody>
      </p:sp>
      <p:sp>
        <p:nvSpPr>
          <p:cNvPr id="16" name="Picture Placeholder 4">
            <a:extLst>
              <a:ext uri="{FF2B5EF4-FFF2-40B4-BE49-F238E27FC236}">
                <a16:creationId xmlns:a16="http://schemas.microsoft.com/office/drawing/2014/main" id="{DF2A2CAF-EFFF-694D-AE7A-5BED27DAA997}"/>
              </a:ext>
            </a:extLst>
          </p:cNvPr>
          <p:cNvSpPr>
            <a:spLocks noGrp="1"/>
          </p:cNvSpPr>
          <p:nvPr>
            <p:ph type="pic" sz="quarter" idx="15" hasCustomPrompt="1"/>
          </p:nvPr>
        </p:nvSpPr>
        <p:spPr>
          <a:xfrm>
            <a:off x="6491111" y="1741678"/>
            <a:ext cx="965282" cy="891293"/>
          </a:xfrm>
        </p:spPr>
        <p:txBody>
          <a:bodyPr>
            <a:normAutofit/>
          </a:bodyPr>
          <a:lstStyle>
            <a:lvl1pPr marL="0" indent="0" algn="ctr">
              <a:buNone/>
              <a:defRPr sz="1600">
                <a:solidFill>
                  <a:schemeClr val="bg1"/>
                </a:solidFill>
              </a:defRPr>
            </a:lvl1pPr>
          </a:lstStyle>
          <a:p>
            <a:r>
              <a:rPr lang="en-US" dirty="0"/>
              <a:t>Icon</a:t>
            </a:r>
          </a:p>
        </p:txBody>
      </p:sp>
      <p:sp>
        <p:nvSpPr>
          <p:cNvPr id="17" name="Text Placeholder 20">
            <a:extLst>
              <a:ext uri="{FF2B5EF4-FFF2-40B4-BE49-F238E27FC236}">
                <a16:creationId xmlns:a16="http://schemas.microsoft.com/office/drawing/2014/main" id="{40BC7C3B-34FA-254D-AD62-1A014093DE46}"/>
              </a:ext>
            </a:extLst>
          </p:cNvPr>
          <p:cNvSpPr>
            <a:spLocks noGrp="1"/>
          </p:cNvSpPr>
          <p:nvPr>
            <p:ph type="body" sz="quarter" idx="16" hasCustomPrompt="1"/>
          </p:nvPr>
        </p:nvSpPr>
        <p:spPr>
          <a:xfrm>
            <a:off x="1984279" y="2143956"/>
            <a:ext cx="3887257" cy="1398948"/>
          </a:xfrm>
        </p:spPr>
        <p:txBody>
          <a:bodyPr>
            <a:noAutofit/>
          </a:bodyPr>
          <a:lstStyle>
            <a:lvl1pPr marL="0" indent="0" algn="l">
              <a:buNone/>
              <a:defRPr sz="1900"/>
            </a:lvl1pPr>
            <a:lvl2pPr>
              <a:defRPr sz="1600"/>
            </a:lvl2pPr>
            <a:lvl3pPr>
              <a:defRPr sz="1400"/>
            </a:lvl3pPr>
            <a:lvl4pPr>
              <a:defRPr sz="1200"/>
            </a:lvl4pPr>
            <a:lvl5pPr>
              <a:defRPr sz="1200"/>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a:t>
            </a:r>
          </a:p>
        </p:txBody>
      </p:sp>
      <p:sp>
        <p:nvSpPr>
          <p:cNvPr id="18" name="Text Placeholder 20">
            <a:extLst>
              <a:ext uri="{FF2B5EF4-FFF2-40B4-BE49-F238E27FC236}">
                <a16:creationId xmlns:a16="http://schemas.microsoft.com/office/drawing/2014/main" id="{66FD5739-E9A2-A34B-8072-F9B92F4C0633}"/>
              </a:ext>
            </a:extLst>
          </p:cNvPr>
          <p:cNvSpPr>
            <a:spLocks noGrp="1"/>
          </p:cNvSpPr>
          <p:nvPr>
            <p:ph type="body" sz="quarter" idx="17" hasCustomPrompt="1"/>
          </p:nvPr>
        </p:nvSpPr>
        <p:spPr>
          <a:xfrm>
            <a:off x="7754885" y="2143956"/>
            <a:ext cx="3837227" cy="1398948"/>
          </a:xfrm>
        </p:spPr>
        <p:txBody>
          <a:bodyPr>
            <a:noAutofit/>
          </a:bodyPr>
          <a:lstStyle>
            <a:lvl1pPr marL="0" indent="0" algn="l">
              <a:buNone/>
              <a:defRPr sz="1900"/>
            </a:lvl1pPr>
            <a:lvl2pPr>
              <a:defRPr sz="1600"/>
            </a:lvl2pPr>
            <a:lvl3pPr>
              <a:defRPr sz="1400"/>
            </a:lvl3pPr>
            <a:lvl4pPr>
              <a:defRPr sz="1200"/>
            </a:lvl4pPr>
            <a:lvl5pPr>
              <a:defRPr sz="1200"/>
            </a:lvl5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a:t>
            </a:r>
          </a:p>
        </p:txBody>
      </p:sp>
      <p:sp>
        <p:nvSpPr>
          <p:cNvPr id="19" name="Text Placeholder 20">
            <a:extLst>
              <a:ext uri="{FF2B5EF4-FFF2-40B4-BE49-F238E27FC236}">
                <a16:creationId xmlns:a16="http://schemas.microsoft.com/office/drawing/2014/main" id="{8A1F4E7F-4E0B-2F48-9974-9EEC9B089D3D}"/>
              </a:ext>
            </a:extLst>
          </p:cNvPr>
          <p:cNvSpPr>
            <a:spLocks noGrp="1"/>
          </p:cNvSpPr>
          <p:nvPr>
            <p:ph type="body" sz="quarter" idx="18" hasCustomPrompt="1"/>
          </p:nvPr>
        </p:nvSpPr>
        <p:spPr>
          <a:xfrm>
            <a:off x="1984279" y="1570765"/>
            <a:ext cx="3887257" cy="382436"/>
          </a:xfrm>
        </p:spPr>
        <p:txBody>
          <a:bodyPr>
            <a:noAutofit/>
          </a:bodyPr>
          <a:lstStyle>
            <a:lvl1pPr marL="0" indent="0" algn="l">
              <a:buNone/>
              <a:defRPr sz="2400">
                <a:solidFill>
                  <a:srgbClr val="002060"/>
                </a:solidFill>
              </a:defRPr>
            </a:lvl1pPr>
            <a:lvl2pPr>
              <a:defRPr sz="1600"/>
            </a:lvl2pPr>
            <a:lvl3pPr>
              <a:defRPr sz="1400"/>
            </a:lvl3pPr>
            <a:lvl4pPr>
              <a:defRPr sz="1200"/>
            </a:lvl4pPr>
            <a:lvl5pPr>
              <a:defRPr sz="1200"/>
            </a:lvl5pPr>
          </a:lstStyle>
          <a:p>
            <a:r>
              <a:rPr lang="en-US" dirty="0">
                <a:latin typeface="Calibri" panose="020F0502020204030204" pitchFamily="34" charset="0"/>
                <a:ea typeface="Arial" charset="0"/>
                <a:cs typeface="Calibri" panose="020F0502020204030204" pitchFamily="34" charset="0"/>
              </a:rPr>
              <a:t>Title</a:t>
            </a:r>
          </a:p>
        </p:txBody>
      </p:sp>
      <p:sp>
        <p:nvSpPr>
          <p:cNvPr id="20" name="Text Placeholder 20">
            <a:extLst>
              <a:ext uri="{FF2B5EF4-FFF2-40B4-BE49-F238E27FC236}">
                <a16:creationId xmlns:a16="http://schemas.microsoft.com/office/drawing/2014/main" id="{0748AE88-65A5-7C45-962F-B9D47730013E}"/>
              </a:ext>
            </a:extLst>
          </p:cNvPr>
          <p:cNvSpPr>
            <a:spLocks noGrp="1"/>
          </p:cNvSpPr>
          <p:nvPr>
            <p:ph type="body" sz="quarter" idx="19" hasCustomPrompt="1"/>
          </p:nvPr>
        </p:nvSpPr>
        <p:spPr>
          <a:xfrm>
            <a:off x="7742527" y="1570765"/>
            <a:ext cx="3837227" cy="382436"/>
          </a:xfrm>
        </p:spPr>
        <p:txBody>
          <a:bodyPr>
            <a:noAutofit/>
          </a:bodyPr>
          <a:lstStyle>
            <a:lvl1pPr marL="0" indent="0" algn="l">
              <a:buNone/>
              <a:defRPr sz="2400">
                <a:solidFill>
                  <a:srgbClr val="002060"/>
                </a:solidFill>
              </a:defRPr>
            </a:lvl1pPr>
            <a:lvl2pPr>
              <a:defRPr sz="1600"/>
            </a:lvl2pPr>
            <a:lvl3pPr>
              <a:defRPr sz="1400"/>
            </a:lvl3pPr>
            <a:lvl4pPr>
              <a:defRPr sz="1200"/>
            </a:lvl4pPr>
            <a:lvl5pPr>
              <a:defRPr sz="1200"/>
            </a:lvl5pPr>
          </a:lstStyle>
          <a:p>
            <a:r>
              <a:rPr lang="en-US" dirty="0">
                <a:latin typeface="Calibri" panose="020F0502020204030204" pitchFamily="34" charset="0"/>
                <a:ea typeface="Arial" charset="0"/>
                <a:cs typeface="Calibri" panose="020F0502020204030204" pitchFamily="34" charset="0"/>
              </a:rPr>
              <a:t>Title</a:t>
            </a:r>
          </a:p>
        </p:txBody>
      </p:sp>
    </p:spTree>
    <p:extLst>
      <p:ext uri="{BB962C8B-B14F-4D97-AF65-F5344CB8AC3E}">
        <p14:creationId xmlns:p14="http://schemas.microsoft.com/office/powerpoint/2010/main" val="3836074155"/>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4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52A621-B74F-3A41-A866-D2CD7F26E2C4}"/>
              </a:ext>
            </a:extLst>
          </p:cNvPr>
          <p:cNvPicPr>
            <a:picLocks noChangeAspect="1"/>
          </p:cNvPicPr>
          <p:nvPr userDrawn="1"/>
        </p:nvPicPr>
        <p:blipFill>
          <a:blip r:embed="rId2"/>
          <a:stretch>
            <a:fillRect/>
          </a:stretch>
        </p:blipFill>
        <p:spPr>
          <a:xfrm>
            <a:off x="-4" y="0"/>
            <a:ext cx="12195655" cy="5737886"/>
          </a:xfrm>
          <a:prstGeom prst="rect">
            <a:avLst/>
          </a:prstGeom>
        </p:spPr>
      </p:pic>
      <p:sp>
        <p:nvSpPr>
          <p:cNvPr id="2" name="Title 1">
            <a:extLst>
              <a:ext uri="{FF2B5EF4-FFF2-40B4-BE49-F238E27FC236}">
                <a16:creationId xmlns:a16="http://schemas.microsoft.com/office/drawing/2014/main" id="{1B3A74CB-75CA-FB48-A8B5-239B7A321153}"/>
              </a:ext>
            </a:extLst>
          </p:cNvPr>
          <p:cNvSpPr>
            <a:spLocks noGrp="1"/>
          </p:cNvSpPr>
          <p:nvPr>
            <p:ph type="title"/>
          </p:nvPr>
        </p:nvSpPr>
        <p:spPr>
          <a:xfrm>
            <a:off x="497840" y="1253809"/>
            <a:ext cx="10515600" cy="1325563"/>
          </a:xfrm>
        </p:spPr>
        <p:txBody>
          <a:bodyPr>
            <a:normAutofit/>
          </a:bodyPr>
          <a:lstStyle>
            <a:lvl1pPr>
              <a:defRPr sz="60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DF795348-E952-2E4A-B6F1-C0FE7ADEFF5A}"/>
              </a:ext>
            </a:extLst>
          </p:cNvPr>
          <p:cNvPicPr>
            <a:picLocks noChangeAspect="1"/>
          </p:cNvPicPr>
          <p:nvPr userDrawn="1"/>
        </p:nvPicPr>
        <p:blipFill>
          <a:blip r:embed="rId3"/>
          <a:stretch>
            <a:fillRect/>
          </a:stretch>
        </p:blipFill>
        <p:spPr>
          <a:xfrm>
            <a:off x="-5804" y="5590112"/>
            <a:ext cx="12192001" cy="1267887"/>
          </a:xfrm>
          <a:prstGeom prst="rect">
            <a:avLst/>
          </a:prstGeom>
        </p:spPr>
      </p:pic>
      <p:cxnSp>
        <p:nvCxnSpPr>
          <p:cNvPr id="13" name="Straight Connector 12">
            <a:extLst>
              <a:ext uri="{FF2B5EF4-FFF2-40B4-BE49-F238E27FC236}">
                <a16:creationId xmlns:a16="http://schemas.microsoft.com/office/drawing/2014/main" id="{33E6F119-D7E5-DE4E-A9F5-72940F83BFA5}"/>
              </a:ext>
            </a:extLst>
          </p:cNvPr>
          <p:cNvCxnSpPr>
            <a:cxnSpLocks/>
          </p:cNvCxnSpPr>
          <p:nvPr userDrawn="1"/>
        </p:nvCxnSpPr>
        <p:spPr>
          <a:xfrm>
            <a:off x="0" y="5590112"/>
            <a:ext cx="12186197"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117FCBB-E158-AB44-BD1F-E332C48A85FF}"/>
              </a:ext>
            </a:extLst>
          </p:cNvPr>
          <p:cNvSpPr>
            <a:spLocks noGrp="1"/>
          </p:cNvSpPr>
          <p:nvPr>
            <p:ph idx="14" hasCustomPrompt="1"/>
          </p:nvPr>
        </p:nvSpPr>
        <p:spPr>
          <a:xfrm>
            <a:off x="7949184" y="5688429"/>
            <a:ext cx="4157472" cy="1029364"/>
          </a:xfrm>
        </p:spPr>
        <p:txBody>
          <a:bodyPr anchor="ct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OU</a:t>
            </a:r>
            <a:br>
              <a:rPr lang="en-US" dirty="0"/>
            </a:br>
            <a:r>
              <a:rPr lang="en-US" dirty="0"/>
              <a:t>LOGO</a:t>
            </a:r>
          </a:p>
        </p:txBody>
      </p:sp>
      <p:pic>
        <p:nvPicPr>
          <p:cNvPr id="8" name="Picture 7">
            <a:extLst>
              <a:ext uri="{FF2B5EF4-FFF2-40B4-BE49-F238E27FC236}">
                <a16:creationId xmlns:a16="http://schemas.microsoft.com/office/drawing/2014/main" id="{50B58202-31F7-CE4A-9978-3C1A0749C237}"/>
              </a:ext>
            </a:extLst>
          </p:cNvPr>
          <p:cNvPicPr>
            <a:picLocks noChangeAspect="1"/>
          </p:cNvPicPr>
          <p:nvPr userDrawn="1"/>
        </p:nvPicPr>
        <p:blipFill>
          <a:blip r:embed="rId4"/>
          <a:stretch>
            <a:fillRect/>
          </a:stretch>
        </p:blipFill>
        <p:spPr>
          <a:xfrm>
            <a:off x="359617" y="6004119"/>
            <a:ext cx="3973068" cy="524744"/>
          </a:xfrm>
          <a:prstGeom prst="rect">
            <a:avLst/>
          </a:prstGeom>
        </p:spPr>
      </p:pic>
    </p:spTree>
    <p:extLst>
      <p:ext uri="{BB962C8B-B14F-4D97-AF65-F5344CB8AC3E}">
        <p14:creationId xmlns:p14="http://schemas.microsoft.com/office/powerpoint/2010/main" val="3400643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3FAEA8-EB98-4C44-97DB-4584FF5EF60E}"/>
              </a:ext>
            </a:extLst>
          </p:cNvPr>
          <p:cNvPicPr>
            <a:picLocks noChangeAspect="1"/>
          </p:cNvPicPr>
          <p:nvPr userDrawn="1"/>
        </p:nvPicPr>
        <p:blipFill>
          <a:blip r:embed="rId2"/>
          <a:stretch>
            <a:fillRect/>
          </a:stretch>
        </p:blipFill>
        <p:spPr>
          <a:xfrm>
            <a:off x="1" y="0"/>
            <a:ext cx="12228755" cy="6878675"/>
          </a:xfrm>
          <a:prstGeom prst="rect">
            <a:avLst/>
          </a:prstGeom>
        </p:spPr>
      </p:pic>
      <p:sp>
        <p:nvSpPr>
          <p:cNvPr id="35" name="Rectangle 34">
            <a:extLst>
              <a:ext uri="{FF2B5EF4-FFF2-40B4-BE49-F238E27FC236}">
                <a16:creationId xmlns:a16="http://schemas.microsoft.com/office/drawing/2014/main" id="{796E3922-80F1-674E-82A0-ED8BFD479437}"/>
              </a:ext>
            </a:extLst>
          </p:cNvPr>
          <p:cNvSpPr/>
          <p:nvPr userDrawn="1"/>
        </p:nvSpPr>
        <p:spPr>
          <a:xfrm>
            <a:off x="4254199" y="3263602"/>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F112221-1811-C34E-883D-3E87A1E2F20B}"/>
              </a:ext>
            </a:extLst>
          </p:cNvPr>
          <p:cNvSpPr/>
          <p:nvPr userDrawn="1"/>
        </p:nvSpPr>
        <p:spPr>
          <a:xfrm>
            <a:off x="4254199" y="1589401"/>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A019D9D0-DC53-7C4D-8B70-66C6E379CE98}"/>
              </a:ext>
            </a:extLst>
          </p:cNvPr>
          <p:cNvSpPr/>
          <p:nvPr userDrawn="1"/>
        </p:nvSpPr>
        <p:spPr>
          <a:xfrm>
            <a:off x="4254199" y="4971075"/>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dirty="0">
              <a:solidFill>
                <a:srgbClr val="153259"/>
              </a:solidFill>
              <a:cs typeface="Arial" panose="020B0604020202020204" pitchFamily="34" charset="0"/>
            </a:endParaRPr>
          </a:p>
        </p:txBody>
      </p:sp>
      <p:sp>
        <p:nvSpPr>
          <p:cNvPr id="38" name="Rectangle 37">
            <a:extLst>
              <a:ext uri="{FF2B5EF4-FFF2-40B4-BE49-F238E27FC236}">
                <a16:creationId xmlns:a16="http://schemas.microsoft.com/office/drawing/2014/main" id="{279AC5F4-932A-7844-BB3D-C9CB97378AEC}"/>
              </a:ext>
            </a:extLst>
          </p:cNvPr>
          <p:cNvSpPr/>
          <p:nvPr userDrawn="1"/>
        </p:nvSpPr>
        <p:spPr>
          <a:xfrm>
            <a:off x="8039266" y="3263602"/>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1FA1A4-2D9E-C443-9EC6-2B139AF14205}"/>
              </a:ext>
            </a:extLst>
          </p:cNvPr>
          <p:cNvSpPr/>
          <p:nvPr userDrawn="1"/>
        </p:nvSpPr>
        <p:spPr>
          <a:xfrm>
            <a:off x="8039266" y="1589401"/>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1073F2A-5716-F747-8DF2-3D58169069D5}"/>
              </a:ext>
            </a:extLst>
          </p:cNvPr>
          <p:cNvSpPr/>
          <p:nvPr userDrawn="1"/>
        </p:nvSpPr>
        <p:spPr>
          <a:xfrm>
            <a:off x="8039266" y="4971075"/>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dirty="0">
              <a:solidFill>
                <a:srgbClr val="153259"/>
              </a:solidFill>
              <a:cs typeface="Arial" panose="020B0604020202020204" pitchFamily="34" charset="0"/>
            </a:endParaRPr>
          </a:p>
        </p:txBody>
      </p:sp>
      <p:sp>
        <p:nvSpPr>
          <p:cNvPr id="9" name="Rectangle 8">
            <a:extLst>
              <a:ext uri="{FF2B5EF4-FFF2-40B4-BE49-F238E27FC236}">
                <a16:creationId xmlns:a16="http://schemas.microsoft.com/office/drawing/2014/main" id="{6967735D-AF38-2048-8273-E41AD16C9CC9}"/>
              </a:ext>
            </a:extLst>
          </p:cNvPr>
          <p:cNvSpPr/>
          <p:nvPr userDrawn="1"/>
        </p:nvSpPr>
        <p:spPr>
          <a:xfrm>
            <a:off x="455635" y="3263602"/>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DEAE293-5074-4942-AFA0-C9EBA7D80D52}"/>
              </a:ext>
            </a:extLst>
          </p:cNvPr>
          <p:cNvSpPr/>
          <p:nvPr userDrawn="1"/>
        </p:nvSpPr>
        <p:spPr>
          <a:xfrm>
            <a:off x="455635" y="1589401"/>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9C3D3B-E4CB-0345-BC42-57DB04C4EB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8094" y="1988526"/>
            <a:ext cx="819195" cy="819195"/>
          </a:xfrm>
          <a:prstGeom prst="rect">
            <a:avLst/>
          </a:prstGeom>
        </p:spPr>
      </p:pic>
      <p:pic>
        <p:nvPicPr>
          <p:cNvPr id="14" name="Picture 13">
            <a:extLst>
              <a:ext uri="{FF2B5EF4-FFF2-40B4-BE49-F238E27FC236}">
                <a16:creationId xmlns:a16="http://schemas.microsoft.com/office/drawing/2014/main" id="{C9019B94-DB7D-EC4B-9592-9F388ED6C7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8103581" y="3718760"/>
            <a:ext cx="781241" cy="781241"/>
          </a:xfrm>
          <a:prstGeom prst="rect">
            <a:avLst/>
          </a:prstGeom>
        </p:spPr>
      </p:pic>
      <p:sp>
        <p:nvSpPr>
          <p:cNvPr id="15" name="TextBox 14">
            <a:extLst>
              <a:ext uri="{FF2B5EF4-FFF2-40B4-BE49-F238E27FC236}">
                <a16:creationId xmlns:a16="http://schemas.microsoft.com/office/drawing/2014/main" id="{79F64031-469F-BE40-B03A-BF0D977C543A}"/>
              </a:ext>
            </a:extLst>
          </p:cNvPr>
          <p:cNvSpPr txBox="1"/>
          <p:nvPr userDrawn="1"/>
        </p:nvSpPr>
        <p:spPr>
          <a:xfrm>
            <a:off x="8799238" y="1725157"/>
            <a:ext cx="2938977"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2 CAMPUSES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GAITHERSBURG, MD [HQ] BOULDER, CO</a:t>
            </a:r>
          </a:p>
        </p:txBody>
      </p:sp>
      <p:sp>
        <p:nvSpPr>
          <p:cNvPr id="16" name="TextBox 15">
            <a:extLst>
              <a:ext uri="{FF2B5EF4-FFF2-40B4-BE49-F238E27FC236}">
                <a16:creationId xmlns:a16="http://schemas.microsoft.com/office/drawing/2014/main" id="{45FC01BF-48F6-504B-8AC7-7001A42ED7E4}"/>
              </a:ext>
            </a:extLst>
          </p:cNvPr>
          <p:cNvSpPr txBox="1"/>
          <p:nvPr userDrawn="1"/>
        </p:nvSpPr>
        <p:spPr>
          <a:xfrm>
            <a:off x="2094043" y="3495549"/>
            <a:ext cx="165080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3,500+ </a:t>
            </a:r>
            <a:r>
              <a:rPr kumimoji="0" lang="en-US" sz="20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ASSOCIATES</a:t>
            </a:r>
          </a:p>
        </p:txBody>
      </p:sp>
      <p:sp>
        <p:nvSpPr>
          <p:cNvPr id="17" name="TextBox 16">
            <a:extLst>
              <a:ext uri="{FF2B5EF4-FFF2-40B4-BE49-F238E27FC236}">
                <a16:creationId xmlns:a16="http://schemas.microsoft.com/office/drawing/2014/main" id="{A31995C5-3C7C-1F43-B9C5-C398C8E2C4BF}"/>
              </a:ext>
            </a:extLst>
          </p:cNvPr>
          <p:cNvSpPr txBox="1"/>
          <p:nvPr userDrawn="1"/>
        </p:nvSpPr>
        <p:spPr>
          <a:xfrm>
            <a:off x="5683795" y="3403820"/>
            <a:ext cx="19098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COLLABORATIVE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INSTITUTES</a:t>
            </a:r>
            <a:endParaRPr kumimoji="0" lang="en-US" sz="18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endParaRPr>
          </a:p>
        </p:txBody>
      </p:sp>
      <p:sp>
        <p:nvSpPr>
          <p:cNvPr id="18" name="TextBox 17">
            <a:extLst>
              <a:ext uri="{FF2B5EF4-FFF2-40B4-BE49-F238E27FC236}">
                <a16:creationId xmlns:a16="http://schemas.microsoft.com/office/drawing/2014/main" id="{14D35E20-CBC2-8D4B-AB5F-FDF3B4DD77FA}"/>
              </a:ext>
            </a:extLst>
          </p:cNvPr>
          <p:cNvSpPr txBox="1"/>
          <p:nvPr userDrawn="1"/>
        </p:nvSpPr>
        <p:spPr>
          <a:xfrm>
            <a:off x="5614871" y="1680959"/>
            <a:ext cx="19098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NOBEL PRIZES</a:t>
            </a:r>
          </a:p>
        </p:txBody>
      </p:sp>
      <p:sp>
        <p:nvSpPr>
          <p:cNvPr id="19" name="TextBox 18">
            <a:extLst>
              <a:ext uri="{FF2B5EF4-FFF2-40B4-BE49-F238E27FC236}">
                <a16:creationId xmlns:a16="http://schemas.microsoft.com/office/drawing/2014/main" id="{3A1466ED-0794-B742-B10D-198B2E4D7639}"/>
              </a:ext>
            </a:extLst>
          </p:cNvPr>
          <p:cNvSpPr txBox="1"/>
          <p:nvPr userDrawn="1"/>
        </p:nvSpPr>
        <p:spPr>
          <a:xfrm>
            <a:off x="8935437" y="3371504"/>
            <a:ext cx="24939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400+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BUSINESSES USING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NIST FACILITIES</a:t>
            </a:r>
          </a:p>
        </p:txBody>
      </p:sp>
      <p:pic>
        <p:nvPicPr>
          <p:cNvPr id="20" name="Picture 19">
            <a:extLst>
              <a:ext uri="{FF2B5EF4-FFF2-40B4-BE49-F238E27FC236}">
                <a16:creationId xmlns:a16="http://schemas.microsoft.com/office/drawing/2014/main" id="{A8E1F1E8-23EC-504B-B3ED-DA48B06E53BF}"/>
              </a:ext>
            </a:extLst>
          </p:cNvPr>
          <p:cNvPicPr>
            <a:picLocks noChangeAspect="1"/>
          </p:cNvPicPr>
          <p:nvPr userDrawn="1"/>
        </p:nvPicPr>
        <p:blipFill>
          <a:blip r:embed="rId5"/>
          <a:stretch>
            <a:fillRect/>
          </a:stretch>
        </p:blipFill>
        <p:spPr>
          <a:xfrm>
            <a:off x="924400" y="1753654"/>
            <a:ext cx="860897" cy="860897"/>
          </a:xfrm>
          <a:prstGeom prst="rect">
            <a:avLst/>
          </a:prstGeom>
        </p:spPr>
      </p:pic>
      <p:pic>
        <p:nvPicPr>
          <p:cNvPr id="21" name="Picture 20">
            <a:extLst>
              <a:ext uri="{FF2B5EF4-FFF2-40B4-BE49-F238E27FC236}">
                <a16:creationId xmlns:a16="http://schemas.microsoft.com/office/drawing/2014/main" id="{CCF7B0BF-AD17-A246-BC90-25B221DBBAF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4400" y="3495549"/>
            <a:ext cx="814711" cy="814711"/>
          </a:xfrm>
          <a:prstGeom prst="rect">
            <a:avLst/>
          </a:prstGeom>
        </p:spPr>
      </p:pic>
      <p:pic>
        <p:nvPicPr>
          <p:cNvPr id="22" name="Picture 21">
            <a:extLst>
              <a:ext uri="{FF2B5EF4-FFF2-40B4-BE49-F238E27FC236}">
                <a16:creationId xmlns:a16="http://schemas.microsoft.com/office/drawing/2014/main" id="{44A29517-6825-3940-A765-BE78AB76922E}"/>
              </a:ext>
            </a:extLst>
          </p:cNvPr>
          <p:cNvPicPr>
            <a:picLocks noChangeAspect="1"/>
          </p:cNvPicPr>
          <p:nvPr userDrawn="1"/>
        </p:nvPicPr>
        <p:blipFill>
          <a:blip r:embed="rId7"/>
          <a:stretch>
            <a:fillRect/>
          </a:stretch>
        </p:blipFill>
        <p:spPr>
          <a:xfrm>
            <a:off x="4554043" y="3581773"/>
            <a:ext cx="967532" cy="967532"/>
          </a:xfrm>
          <a:prstGeom prst="rect">
            <a:avLst/>
          </a:prstGeom>
        </p:spPr>
      </p:pic>
      <p:pic>
        <p:nvPicPr>
          <p:cNvPr id="23" name="Picture 22">
            <a:extLst>
              <a:ext uri="{FF2B5EF4-FFF2-40B4-BE49-F238E27FC236}">
                <a16:creationId xmlns:a16="http://schemas.microsoft.com/office/drawing/2014/main" id="{776C1196-B270-EA45-BA25-19D47C24C7EF}"/>
              </a:ext>
            </a:extLst>
          </p:cNvPr>
          <p:cNvPicPr>
            <a:picLocks noChangeAspect="1"/>
          </p:cNvPicPr>
          <p:nvPr userDrawn="1"/>
        </p:nvPicPr>
        <p:blipFill>
          <a:blip r:embed="rId8"/>
          <a:stretch>
            <a:fillRect/>
          </a:stretch>
        </p:blipFill>
        <p:spPr>
          <a:xfrm>
            <a:off x="4486498" y="1841361"/>
            <a:ext cx="843319" cy="843319"/>
          </a:xfrm>
          <a:prstGeom prst="rect">
            <a:avLst/>
          </a:prstGeom>
        </p:spPr>
      </p:pic>
      <p:sp>
        <p:nvSpPr>
          <p:cNvPr id="24" name="TextBox 23">
            <a:extLst>
              <a:ext uri="{FF2B5EF4-FFF2-40B4-BE49-F238E27FC236}">
                <a16:creationId xmlns:a16="http://schemas.microsoft.com/office/drawing/2014/main" id="{CC4C7714-DD0A-564B-90CA-9E48019D4416}"/>
              </a:ext>
            </a:extLst>
          </p:cNvPr>
          <p:cNvSpPr txBox="1"/>
          <p:nvPr userDrawn="1"/>
        </p:nvSpPr>
        <p:spPr>
          <a:xfrm>
            <a:off x="2000530" y="1624482"/>
            <a:ext cx="216979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3,400+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FEDERAL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53259"/>
                </a:solidFill>
                <a:effectLst/>
                <a:uLnTx/>
                <a:uFillTx/>
                <a:latin typeface="Calibri" panose="020F0502020204030204"/>
                <a:ea typeface="+mn-ea"/>
                <a:cs typeface="Arial" panose="020B0604020202020204" pitchFamily="34" charset="0"/>
              </a:rPr>
              <a:t>EMPLOYEES</a:t>
            </a:r>
          </a:p>
        </p:txBody>
      </p:sp>
      <p:sp>
        <p:nvSpPr>
          <p:cNvPr id="25" name="Rectangle 24">
            <a:extLst>
              <a:ext uri="{FF2B5EF4-FFF2-40B4-BE49-F238E27FC236}">
                <a16:creationId xmlns:a16="http://schemas.microsoft.com/office/drawing/2014/main" id="{DB324670-24A7-8942-99CC-683B45DC853F}"/>
              </a:ext>
            </a:extLst>
          </p:cNvPr>
          <p:cNvSpPr/>
          <p:nvPr userDrawn="1"/>
        </p:nvSpPr>
        <p:spPr>
          <a:xfrm>
            <a:off x="455635" y="4971075"/>
            <a:ext cx="3665780" cy="15030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dirty="0">
              <a:solidFill>
                <a:srgbClr val="153259"/>
              </a:solidFill>
              <a:cs typeface="Arial" panose="020B0604020202020204" pitchFamily="34" charset="0"/>
            </a:endParaRPr>
          </a:p>
        </p:txBody>
      </p:sp>
      <p:sp>
        <p:nvSpPr>
          <p:cNvPr id="28" name="Rectangle 27">
            <a:extLst>
              <a:ext uri="{FF2B5EF4-FFF2-40B4-BE49-F238E27FC236}">
                <a16:creationId xmlns:a16="http://schemas.microsoft.com/office/drawing/2014/main" id="{229BD56D-8D29-FC42-90CE-A2E6DBEE2C86}"/>
              </a:ext>
            </a:extLst>
          </p:cNvPr>
          <p:cNvSpPr/>
          <p:nvPr userDrawn="1"/>
        </p:nvSpPr>
        <p:spPr>
          <a:xfrm>
            <a:off x="1934394" y="5181034"/>
            <a:ext cx="2133121" cy="1089529"/>
          </a:xfrm>
          <a:prstGeom prst="rect">
            <a:avLst/>
          </a:prstGeom>
        </p:spPr>
        <p:txBody>
          <a:bodyPr wrap="square">
            <a:spAutoFit/>
          </a:bodyPr>
          <a:lstStyle/>
          <a:p>
            <a:pPr lvl="0">
              <a:lnSpc>
                <a:spcPct val="90000"/>
              </a:lnSpc>
              <a:defRPr/>
            </a:pPr>
            <a:r>
              <a:rPr lang="en-US" dirty="0">
                <a:solidFill>
                  <a:srgbClr val="153259"/>
                </a:solidFill>
                <a:cs typeface="Arial" panose="020B0604020202020204" pitchFamily="34" charset="0"/>
              </a:rPr>
              <a:t>NATIONAL OFFICE COORDINATING 14 MANUFACTURING INSTITUTES </a:t>
            </a:r>
          </a:p>
        </p:txBody>
      </p:sp>
      <p:sp>
        <p:nvSpPr>
          <p:cNvPr id="29" name="Rectangle 28">
            <a:extLst>
              <a:ext uri="{FF2B5EF4-FFF2-40B4-BE49-F238E27FC236}">
                <a16:creationId xmlns:a16="http://schemas.microsoft.com/office/drawing/2014/main" id="{4ABA4E52-3583-CA4C-8A59-D6C87C7939AC}"/>
              </a:ext>
            </a:extLst>
          </p:cNvPr>
          <p:cNvSpPr/>
          <p:nvPr userDrawn="1"/>
        </p:nvSpPr>
        <p:spPr>
          <a:xfrm>
            <a:off x="5436148" y="4937804"/>
            <a:ext cx="2507226" cy="1477328"/>
          </a:xfrm>
          <a:prstGeom prst="rect">
            <a:avLst/>
          </a:prstGeom>
        </p:spPr>
        <p:txBody>
          <a:bodyPr wrap="square">
            <a:spAutoFit/>
          </a:bodyPr>
          <a:lstStyle/>
          <a:p>
            <a:pPr lvl="0">
              <a:defRPr/>
            </a:pPr>
            <a:r>
              <a:rPr lang="en-US" sz="3600" b="1" dirty="0">
                <a:solidFill>
                  <a:srgbClr val="153259"/>
                </a:solidFill>
                <a:cs typeface="Arial" panose="020B0604020202020204" pitchFamily="34" charset="0"/>
              </a:rPr>
              <a:t>51 </a:t>
            </a:r>
          </a:p>
          <a:p>
            <a:pPr lvl="0">
              <a:defRPr/>
            </a:pPr>
            <a:r>
              <a:rPr lang="en-US" dirty="0">
                <a:solidFill>
                  <a:srgbClr val="153259"/>
                </a:solidFill>
                <a:cs typeface="Arial" panose="020B0604020202020204" pitchFamily="34" charset="0"/>
              </a:rPr>
              <a:t>MANUFACTURING EXTENSION PARTNERSHIP CENTERS</a:t>
            </a:r>
          </a:p>
        </p:txBody>
      </p:sp>
      <p:sp>
        <p:nvSpPr>
          <p:cNvPr id="30" name="Rectangle 29">
            <a:extLst>
              <a:ext uri="{FF2B5EF4-FFF2-40B4-BE49-F238E27FC236}">
                <a16:creationId xmlns:a16="http://schemas.microsoft.com/office/drawing/2014/main" id="{FD9E3CDD-30D1-2B4D-9388-C0A678481C2B}"/>
              </a:ext>
            </a:extLst>
          </p:cNvPr>
          <p:cNvSpPr/>
          <p:nvPr userDrawn="1"/>
        </p:nvSpPr>
        <p:spPr>
          <a:xfrm>
            <a:off x="9130174" y="5242033"/>
            <a:ext cx="2507226" cy="923330"/>
          </a:xfrm>
          <a:prstGeom prst="rect">
            <a:avLst/>
          </a:prstGeom>
        </p:spPr>
        <p:txBody>
          <a:bodyPr wrap="square">
            <a:spAutoFit/>
          </a:bodyPr>
          <a:lstStyle/>
          <a:p>
            <a:pPr lvl="0">
              <a:defRPr/>
            </a:pPr>
            <a:r>
              <a:rPr lang="en-US" dirty="0">
                <a:solidFill>
                  <a:srgbClr val="153259"/>
                </a:solidFill>
                <a:cs typeface="Arial" panose="020B0604020202020204" pitchFamily="34" charset="0"/>
              </a:rPr>
              <a:t>U.S. BALDRIGE PERFORMANCE EXCELLENCE PROGRAM</a:t>
            </a:r>
          </a:p>
        </p:txBody>
      </p:sp>
      <p:pic>
        <p:nvPicPr>
          <p:cNvPr id="31" name="Picture 30">
            <a:extLst>
              <a:ext uri="{FF2B5EF4-FFF2-40B4-BE49-F238E27FC236}">
                <a16:creationId xmlns:a16="http://schemas.microsoft.com/office/drawing/2014/main" id="{0D00AFC6-2C5C-4043-AA26-380A47C37770}"/>
              </a:ext>
            </a:extLst>
          </p:cNvPr>
          <p:cNvPicPr>
            <a:picLocks noChangeAspect="1"/>
          </p:cNvPicPr>
          <p:nvPr userDrawn="1"/>
        </p:nvPicPr>
        <p:blipFill>
          <a:blip r:embed="rId9" cstate="screen">
            <a:duotone>
              <a:prstClr val="black"/>
              <a:srgbClr val="0070C0">
                <a:tint val="45000"/>
                <a:satMod val="400000"/>
              </a:srgbClr>
            </a:duotone>
            <a:extLst>
              <a:ext uri="{28A0092B-C50C-407E-A947-70E740481C1C}">
                <a14:useLocalDpi xmlns:a14="http://schemas.microsoft.com/office/drawing/2010/main"/>
              </a:ext>
            </a:extLst>
          </a:blip>
          <a:stretch>
            <a:fillRect/>
          </a:stretch>
        </p:blipFill>
        <p:spPr>
          <a:xfrm>
            <a:off x="650005" y="5420326"/>
            <a:ext cx="1190544" cy="680132"/>
          </a:xfrm>
          <a:prstGeom prst="rect">
            <a:avLst/>
          </a:prstGeom>
          <a:effectLst>
            <a:glow rad="25400">
              <a:schemeClr val="bg1">
                <a:alpha val="60000"/>
              </a:schemeClr>
            </a:glow>
          </a:effectLst>
        </p:spPr>
      </p:pic>
      <p:pic>
        <p:nvPicPr>
          <p:cNvPr id="32" name="Picture 31">
            <a:extLst>
              <a:ext uri="{FF2B5EF4-FFF2-40B4-BE49-F238E27FC236}">
                <a16:creationId xmlns:a16="http://schemas.microsoft.com/office/drawing/2014/main" id="{56FA5F9C-E682-0347-92CC-DF3A6E9BDC0C}"/>
              </a:ext>
            </a:extLst>
          </p:cNvPr>
          <p:cNvPicPr>
            <a:picLocks noChangeAspect="1"/>
          </p:cNvPicPr>
          <p:nvPr userDrawn="1"/>
        </p:nvPicPr>
        <p:blipFill>
          <a:blip r:embed="rId8"/>
          <a:stretch>
            <a:fillRect/>
          </a:stretch>
        </p:blipFill>
        <p:spPr>
          <a:xfrm>
            <a:off x="8221144" y="5207468"/>
            <a:ext cx="843319" cy="843319"/>
          </a:xfrm>
          <a:prstGeom prst="rect">
            <a:avLst/>
          </a:prstGeom>
        </p:spPr>
      </p:pic>
      <p:pic>
        <p:nvPicPr>
          <p:cNvPr id="33" name="Picture 32">
            <a:extLst>
              <a:ext uri="{FF2B5EF4-FFF2-40B4-BE49-F238E27FC236}">
                <a16:creationId xmlns:a16="http://schemas.microsoft.com/office/drawing/2014/main" id="{D3F042BF-5E82-4144-AB34-25CC7FE9E99B}"/>
              </a:ext>
            </a:extLst>
          </p:cNvPr>
          <p:cNvPicPr>
            <a:picLocks noChangeAspect="1"/>
          </p:cNvPicPr>
          <p:nvPr userDrawn="1"/>
        </p:nvPicPr>
        <p:blipFill>
          <a:blip r:embed="rId7"/>
          <a:stretch>
            <a:fillRect/>
          </a:stretch>
        </p:blipFill>
        <p:spPr>
          <a:xfrm>
            <a:off x="4433446" y="5242033"/>
            <a:ext cx="967532" cy="967532"/>
          </a:xfrm>
          <a:prstGeom prst="rect">
            <a:avLst/>
          </a:prstGeom>
        </p:spPr>
      </p:pic>
      <p:sp>
        <p:nvSpPr>
          <p:cNvPr id="41" name="TextBox 40">
            <a:extLst>
              <a:ext uri="{FF2B5EF4-FFF2-40B4-BE49-F238E27FC236}">
                <a16:creationId xmlns:a16="http://schemas.microsoft.com/office/drawing/2014/main" id="{C02FFD8D-7CDC-F443-90C2-85489EAA9B01}"/>
              </a:ext>
            </a:extLst>
          </p:cNvPr>
          <p:cNvSpPr txBox="1"/>
          <p:nvPr userDrawn="1"/>
        </p:nvSpPr>
        <p:spPr>
          <a:xfrm>
            <a:off x="1" y="204498"/>
            <a:ext cx="12192000" cy="1200329"/>
          </a:xfrm>
          <a:prstGeom prst="rect">
            <a:avLst/>
          </a:prstGeom>
          <a:noFill/>
        </p:spPr>
        <p:txBody>
          <a:bodyPr wrap="square" rtlCol="0">
            <a:spAutoFit/>
          </a:bodyPr>
          <a:lstStyle/>
          <a:p>
            <a:pPr algn="ctr"/>
            <a:r>
              <a:rPr lang="en-US" sz="7200" b="0" dirty="0">
                <a:solidFill>
                  <a:schemeClr val="bg1"/>
                </a:solidFill>
                <a:latin typeface="Calibri" panose="020F0502020204030204" pitchFamily="34" charset="0"/>
                <a:cs typeface="Calibri" panose="020F0502020204030204" pitchFamily="34" charset="0"/>
              </a:rPr>
              <a:t>NIST AT A GLANCE</a:t>
            </a:r>
          </a:p>
        </p:txBody>
      </p:sp>
    </p:spTree>
    <p:extLst>
      <p:ext uri="{BB962C8B-B14F-4D97-AF65-F5344CB8AC3E}">
        <p14:creationId xmlns:p14="http://schemas.microsoft.com/office/powerpoint/2010/main" val="2137083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D848734-8942-BF48-9547-1AC96494F3E6}"/>
              </a:ext>
            </a:extLst>
          </p:cNvPr>
          <p:cNvSpPr>
            <a:spLocks noGrp="1"/>
          </p:cNvSpPr>
          <p:nvPr>
            <p:ph type="body" sz="half" idx="2"/>
          </p:nvPr>
        </p:nvSpPr>
        <p:spPr>
          <a:xfrm>
            <a:off x="719253" y="1957038"/>
            <a:ext cx="10753493" cy="1143000"/>
          </a:xfrm>
        </p:spPr>
        <p:txBody>
          <a:bodyPr>
            <a:normAutofit fontScale="92500" lnSpcReduction="10000"/>
          </a:bodyPr>
          <a:lstStyle/>
          <a:p>
            <a:r>
              <a:rPr lang="en-US" dirty="0">
                <a:cs typeface="Arial" panose="020B0604020202020204" pitchFamily="34" charset="0"/>
              </a:rPr>
              <a:t>To promote U.S. innovation and industrial competitiveness by advancing </a:t>
            </a:r>
            <a:r>
              <a:rPr lang="en-US" sz="3600" dirty="0">
                <a:solidFill>
                  <a:srgbClr val="5D8B72"/>
                </a:solidFill>
                <a:cs typeface="Arial" panose="020B0604020202020204" pitchFamily="34" charset="0"/>
              </a:rPr>
              <a:t>measurement science</a:t>
            </a:r>
            <a:r>
              <a:rPr lang="en-US" dirty="0">
                <a:solidFill>
                  <a:srgbClr val="5D8B72"/>
                </a:solidFill>
                <a:cs typeface="Arial" panose="020B0604020202020204" pitchFamily="34" charset="0"/>
              </a:rPr>
              <a:t>, </a:t>
            </a:r>
            <a:r>
              <a:rPr lang="en-US" sz="3600" dirty="0">
                <a:solidFill>
                  <a:srgbClr val="5D8B72"/>
                </a:solidFill>
                <a:cs typeface="Arial" panose="020B0604020202020204" pitchFamily="34" charset="0"/>
              </a:rPr>
              <a:t>standards</a:t>
            </a:r>
            <a:r>
              <a:rPr lang="en-US" dirty="0">
                <a:solidFill>
                  <a:srgbClr val="5D8B72"/>
                </a:solidFill>
                <a:cs typeface="Arial" panose="020B0604020202020204" pitchFamily="34" charset="0"/>
              </a:rPr>
              <a:t>, and </a:t>
            </a:r>
            <a:r>
              <a:rPr lang="en-US" sz="3600" dirty="0">
                <a:solidFill>
                  <a:srgbClr val="5D8B72"/>
                </a:solidFill>
                <a:cs typeface="Arial" panose="020B0604020202020204" pitchFamily="34" charset="0"/>
              </a:rPr>
              <a:t>technology</a:t>
            </a:r>
            <a:r>
              <a:rPr lang="en-US" dirty="0">
                <a:solidFill>
                  <a:srgbClr val="5D8B72"/>
                </a:solidFill>
                <a:cs typeface="Arial" panose="020B0604020202020204" pitchFamily="34" charset="0"/>
              </a:rPr>
              <a:t> </a:t>
            </a:r>
            <a:r>
              <a:rPr lang="en-US" dirty="0">
                <a:cs typeface="Arial" panose="020B0604020202020204" pitchFamily="34" charset="0"/>
              </a:rPr>
              <a:t>in ways that enhance economic security and improve our quality of life</a:t>
            </a:r>
          </a:p>
          <a:p>
            <a:endParaRPr lang="en-US" dirty="0"/>
          </a:p>
        </p:txBody>
      </p:sp>
      <p:pic>
        <p:nvPicPr>
          <p:cNvPr id="8" name="Picture 7">
            <a:extLst>
              <a:ext uri="{FF2B5EF4-FFF2-40B4-BE49-F238E27FC236}">
                <a16:creationId xmlns:a16="http://schemas.microsoft.com/office/drawing/2014/main" id="{9487F837-8B7B-0147-BED5-B907649911FD}"/>
              </a:ext>
            </a:extLst>
          </p:cNvPr>
          <p:cNvPicPr>
            <a:picLocks noChangeAspect="1"/>
          </p:cNvPicPr>
          <p:nvPr userDrawn="1"/>
        </p:nvPicPr>
        <p:blipFill>
          <a:blip r:embed="rId2"/>
          <a:stretch>
            <a:fillRect/>
          </a:stretch>
        </p:blipFill>
        <p:spPr>
          <a:xfrm>
            <a:off x="4147792" y="3790711"/>
            <a:ext cx="3895664" cy="2502513"/>
          </a:xfrm>
          <a:prstGeom prst="rect">
            <a:avLst/>
          </a:prstGeom>
          <a:ln w="38100">
            <a:noFill/>
          </a:ln>
        </p:spPr>
      </p:pic>
      <p:sp>
        <p:nvSpPr>
          <p:cNvPr id="9" name="Rectangle 8">
            <a:extLst>
              <a:ext uri="{FF2B5EF4-FFF2-40B4-BE49-F238E27FC236}">
                <a16:creationId xmlns:a16="http://schemas.microsoft.com/office/drawing/2014/main" id="{BF65FFDD-46F1-1042-90E6-48D558B413AE}"/>
              </a:ext>
            </a:extLst>
          </p:cNvPr>
          <p:cNvSpPr/>
          <p:nvPr userDrawn="1"/>
        </p:nvSpPr>
        <p:spPr>
          <a:xfrm>
            <a:off x="0" y="3790711"/>
            <a:ext cx="3916875" cy="2490548"/>
          </a:xfrm>
          <a:prstGeom prst="rect">
            <a:avLst/>
          </a:prstGeom>
          <a:blipFill dpi="0" rotWithShape="1">
            <a:blip r:embed="rId3" cstate="screen">
              <a:extLst>
                <a:ext uri="{28A0092B-C50C-407E-A947-70E740481C1C}">
                  <a14:useLocalDpi xmlns:a14="http://schemas.microsoft.com/office/drawing/2010/main"/>
                </a:ext>
              </a:extLst>
            </a:blip>
            <a:srcRect/>
            <a:stretch>
              <a:fillRect l="110"/>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5E986C5-491C-5F4C-A916-7269FE891C55}"/>
              </a:ext>
            </a:extLst>
          </p:cNvPr>
          <p:cNvSpPr/>
          <p:nvPr userDrawn="1"/>
        </p:nvSpPr>
        <p:spPr>
          <a:xfrm>
            <a:off x="8275125" y="3790711"/>
            <a:ext cx="3916875" cy="2490548"/>
          </a:xfrm>
          <a:prstGeom prst="rect">
            <a:avLst/>
          </a:prstGeom>
          <a:blipFill dpi="0" rotWithShape="1">
            <a:blip r:embed="rId4">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pic>
        <p:nvPicPr>
          <p:cNvPr id="11" name="Picture 10">
            <a:extLst>
              <a:ext uri="{FF2B5EF4-FFF2-40B4-BE49-F238E27FC236}">
                <a16:creationId xmlns:a16="http://schemas.microsoft.com/office/drawing/2014/main" id="{5CB49EE5-11BC-5F45-A896-A86F6FB3E5BC}"/>
              </a:ext>
            </a:extLst>
          </p:cNvPr>
          <p:cNvPicPr>
            <a:picLocks noChangeAspect="1"/>
          </p:cNvPicPr>
          <p:nvPr userDrawn="1"/>
        </p:nvPicPr>
        <p:blipFill>
          <a:blip r:embed="rId5"/>
          <a:stretch>
            <a:fillRect/>
          </a:stretch>
        </p:blipFill>
        <p:spPr>
          <a:xfrm>
            <a:off x="0" y="0"/>
            <a:ext cx="12192000" cy="1087129"/>
          </a:xfrm>
          <a:prstGeom prst="rect">
            <a:avLst/>
          </a:prstGeom>
        </p:spPr>
      </p:pic>
      <p:pic>
        <p:nvPicPr>
          <p:cNvPr id="13" name="Picture 12">
            <a:extLst>
              <a:ext uri="{FF2B5EF4-FFF2-40B4-BE49-F238E27FC236}">
                <a16:creationId xmlns:a16="http://schemas.microsoft.com/office/drawing/2014/main" id="{119C50A8-61CF-0446-843A-65AF899FAEEE}"/>
              </a:ext>
            </a:extLst>
          </p:cNvPr>
          <p:cNvPicPr>
            <a:picLocks noChangeAspect="1"/>
          </p:cNvPicPr>
          <p:nvPr userDrawn="1"/>
        </p:nvPicPr>
        <p:blipFill>
          <a:blip r:embed="rId6">
            <a:alphaModFix amt="70000"/>
          </a:blip>
          <a:stretch>
            <a:fillRect/>
          </a:stretch>
        </p:blipFill>
        <p:spPr>
          <a:xfrm>
            <a:off x="10696074" y="508222"/>
            <a:ext cx="1119415" cy="295401"/>
          </a:xfrm>
          <a:prstGeom prst="rect">
            <a:avLst/>
          </a:prstGeom>
        </p:spPr>
      </p:pic>
      <p:sp>
        <p:nvSpPr>
          <p:cNvPr id="14" name="Title 1">
            <a:extLst>
              <a:ext uri="{FF2B5EF4-FFF2-40B4-BE49-F238E27FC236}">
                <a16:creationId xmlns:a16="http://schemas.microsoft.com/office/drawing/2014/main" id="{EF4F98F9-08D8-D64E-9EEE-7D543E307C3B}"/>
              </a:ext>
            </a:extLst>
          </p:cNvPr>
          <p:cNvSpPr>
            <a:spLocks noGrp="1"/>
          </p:cNvSpPr>
          <p:nvPr>
            <p:ph type="title" hasCustomPrompt="1"/>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NIST Mission</a:t>
            </a:r>
          </a:p>
        </p:txBody>
      </p:sp>
    </p:spTree>
    <p:extLst>
      <p:ext uri="{BB962C8B-B14F-4D97-AF65-F5344CB8AC3E}">
        <p14:creationId xmlns:p14="http://schemas.microsoft.com/office/powerpoint/2010/main" val="720209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D859F45-DEFE-E946-8485-EFF0A4E34419}"/>
              </a:ext>
            </a:extLst>
          </p:cNvPr>
          <p:cNvPicPr>
            <a:picLocks noChangeAspect="1"/>
          </p:cNvPicPr>
          <p:nvPr userDrawn="1"/>
        </p:nvPicPr>
        <p:blipFill>
          <a:blip r:embed="rId2"/>
          <a:stretch>
            <a:fillRect/>
          </a:stretch>
        </p:blipFill>
        <p:spPr>
          <a:xfrm>
            <a:off x="0" y="0"/>
            <a:ext cx="12192000" cy="1087129"/>
          </a:xfrm>
          <a:prstGeom prst="rect">
            <a:avLst/>
          </a:prstGeom>
        </p:spPr>
      </p:pic>
      <p:pic>
        <p:nvPicPr>
          <p:cNvPr id="25" name="Picture 24">
            <a:extLst>
              <a:ext uri="{FF2B5EF4-FFF2-40B4-BE49-F238E27FC236}">
                <a16:creationId xmlns:a16="http://schemas.microsoft.com/office/drawing/2014/main" id="{15530511-2018-504F-9953-51006AA102A4}"/>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cxnSp>
        <p:nvCxnSpPr>
          <p:cNvPr id="7" name="Elbow Connector 6">
            <a:extLst>
              <a:ext uri="{FF2B5EF4-FFF2-40B4-BE49-F238E27FC236}">
                <a16:creationId xmlns:a16="http://schemas.microsoft.com/office/drawing/2014/main" id="{A9FA9B9B-6A33-B546-84D9-C6A19655ACF4}"/>
              </a:ext>
            </a:extLst>
          </p:cNvPr>
          <p:cNvCxnSpPr>
            <a:cxnSpLocks/>
          </p:cNvCxnSpPr>
          <p:nvPr userDrawn="1"/>
        </p:nvCxnSpPr>
        <p:spPr>
          <a:xfrm rot="5400000" flipH="1" flipV="1">
            <a:off x="6149134" y="-96717"/>
            <a:ext cx="12700" cy="7493522"/>
          </a:xfrm>
          <a:prstGeom prst="bentConnector3">
            <a:avLst>
              <a:gd name="adj1" fmla="val 180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CF87C86-E242-F84E-B196-B7C630917BA5}"/>
              </a:ext>
            </a:extLst>
          </p:cNvPr>
          <p:cNvSpPr txBox="1">
            <a:spLocks noChangeArrowheads="1"/>
          </p:cNvSpPr>
          <p:nvPr userDrawn="1"/>
        </p:nvSpPr>
        <p:spPr bwMode="auto">
          <a:xfrm>
            <a:off x="1607616" y="1269868"/>
            <a:ext cx="2934918" cy="338554"/>
          </a:xfrm>
          <a:prstGeom prst="rect">
            <a:avLst/>
          </a:prstGeom>
          <a:noFill/>
          <a:ln w="19050">
            <a:solidFill>
              <a:schemeClr val="tx1"/>
            </a:solidFill>
            <a:miter lim="800000"/>
            <a:headEnd/>
            <a:tailEnd/>
          </a:ln>
          <a:effectLst/>
        </p:spPr>
        <p:txBody>
          <a:bodyPr wrap="square">
            <a:spAutoFit/>
          </a:bodyPr>
          <a:lstStyle/>
          <a:p>
            <a:pPr algn="ctr" defTabSz="457200" eaLnBrk="0" hangingPunct="0">
              <a:spcBef>
                <a:spcPts val="600"/>
              </a:spcBef>
            </a:pPr>
            <a:r>
              <a:rPr lang="en-US" sz="1600" b="1" dirty="0">
                <a:cs typeface="Arial" panose="020B0604020202020204" pitchFamily="34" charset="0"/>
              </a:rPr>
              <a:t>Chief of Staff</a:t>
            </a:r>
          </a:p>
        </p:txBody>
      </p:sp>
      <p:sp>
        <p:nvSpPr>
          <p:cNvPr id="9" name="TextBox 5">
            <a:extLst>
              <a:ext uri="{FF2B5EF4-FFF2-40B4-BE49-F238E27FC236}">
                <a16:creationId xmlns:a16="http://schemas.microsoft.com/office/drawing/2014/main" id="{DBA01E84-59FC-0E46-879F-CC7447062839}"/>
              </a:ext>
            </a:extLst>
          </p:cNvPr>
          <p:cNvSpPr txBox="1">
            <a:spLocks noChangeArrowheads="1"/>
          </p:cNvSpPr>
          <p:nvPr userDrawn="1"/>
        </p:nvSpPr>
        <p:spPr bwMode="auto">
          <a:xfrm>
            <a:off x="1048785" y="3623862"/>
            <a:ext cx="2651760" cy="338554"/>
          </a:xfrm>
          <a:prstGeom prst="rect">
            <a:avLst/>
          </a:prstGeom>
          <a:solidFill>
            <a:schemeClr val="bg1"/>
          </a:solidFill>
          <a:ln w="19050">
            <a:solidFill>
              <a:srgbClr val="0F294A"/>
            </a:solidFill>
            <a:miter lim="800000"/>
            <a:headEnd/>
            <a:tailEnd/>
          </a:ln>
          <a:effectLst/>
        </p:spPr>
        <p:txBody>
          <a:bodyPr>
            <a:spAutoFit/>
          </a:bodyPr>
          <a:lstStyle/>
          <a:p>
            <a:pPr algn="ctr" defTabSz="457200" eaLnBrk="0" hangingPunct="0"/>
            <a:r>
              <a:rPr lang="en-US" sz="1600" b="1" dirty="0">
                <a:cs typeface="Arial" panose="020B0604020202020204" pitchFamily="34" charset="0"/>
              </a:rPr>
              <a:t>Laboratory Programs </a:t>
            </a:r>
          </a:p>
        </p:txBody>
      </p:sp>
      <p:sp>
        <p:nvSpPr>
          <p:cNvPr id="10" name="TextBox 6">
            <a:extLst>
              <a:ext uri="{FF2B5EF4-FFF2-40B4-BE49-F238E27FC236}">
                <a16:creationId xmlns:a16="http://schemas.microsoft.com/office/drawing/2014/main" id="{AD404A8F-5B47-B44A-B263-60ACDCCE9535}"/>
              </a:ext>
            </a:extLst>
          </p:cNvPr>
          <p:cNvSpPr txBox="1">
            <a:spLocks noChangeArrowheads="1"/>
          </p:cNvSpPr>
          <p:nvPr userDrawn="1"/>
        </p:nvSpPr>
        <p:spPr bwMode="auto">
          <a:xfrm>
            <a:off x="8542307" y="3623862"/>
            <a:ext cx="2651760" cy="338554"/>
          </a:xfrm>
          <a:prstGeom prst="rect">
            <a:avLst/>
          </a:prstGeom>
          <a:solidFill>
            <a:schemeClr val="bg1"/>
          </a:solidFill>
          <a:ln w="19050">
            <a:solidFill>
              <a:srgbClr val="0F294A"/>
            </a:solidFill>
            <a:miter lim="800000"/>
            <a:headEnd/>
            <a:tailEnd/>
          </a:ln>
          <a:effectLst/>
        </p:spPr>
        <p:txBody>
          <a:bodyPr>
            <a:spAutoFit/>
          </a:bodyPr>
          <a:lstStyle/>
          <a:p>
            <a:pPr algn="ctr" defTabSz="457200" eaLnBrk="0" hangingPunct="0"/>
            <a:r>
              <a:rPr lang="en-US" sz="1600" b="1" dirty="0">
                <a:cs typeface="Arial" panose="020B0604020202020204" pitchFamily="34" charset="0"/>
              </a:rPr>
              <a:t>Management Resources</a:t>
            </a:r>
            <a:r>
              <a:rPr lang="en-US" sz="1600" dirty="0">
                <a:cs typeface="Arial" panose="020B0604020202020204" pitchFamily="34" charset="0"/>
              </a:rPr>
              <a:t> </a:t>
            </a:r>
          </a:p>
        </p:txBody>
      </p:sp>
      <p:sp>
        <p:nvSpPr>
          <p:cNvPr id="11" name="TextBox 28">
            <a:extLst>
              <a:ext uri="{FF2B5EF4-FFF2-40B4-BE49-F238E27FC236}">
                <a16:creationId xmlns:a16="http://schemas.microsoft.com/office/drawing/2014/main" id="{64053C10-3C7B-E947-B159-BBD4022E88F7}"/>
              </a:ext>
            </a:extLst>
          </p:cNvPr>
          <p:cNvSpPr txBox="1">
            <a:spLocks noChangeArrowheads="1"/>
          </p:cNvSpPr>
          <p:nvPr userDrawn="1"/>
        </p:nvSpPr>
        <p:spPr bwMode="auto">
          <a:xfrm>
            <a:off x="1261636" y="5570602"/>
            <a:ext cx="2032506" cy="954107"/>
          </a:xfrm>
          <a:prstGeom prst="rect">
            <a:avLst/>
          </a:prstGeom>
          <a:noFill/>
          <a:ln w="9525">
            <a:noFill/>
            <a:miter lim="800000"/>
            <a:headEnd/>
            <a:tailEnd/>
          </a:ln>
        </p:spPr>
        <p:txBody>
          <a:bodyPr wrap="square">
            <a:spAutoFit/>
          </a:bodyPr>
          <a:lstStyle/>
          <a:p>
            <a:pPr algn="ctr"/>
            <a:r>
              <a:rPr lang="en-US" sz="1400" b="1" dirty="0">
                <a:cs typeface="Arial" panose="020B0604020202020204" pitchFamily="34" charset="0"/>
              </a:rPr>
              <a:t>Jim Olthoff</a:t>
            </a:r>
          </a:p>
          <a:p>
            <a:pPr algn="ctr"/>
            <a:r>
              <a:rPr lang="en-US" sz="1400" dirty="0">
                <a:cs typeface="Arial" panose="020B0604020202020204" pitchFamily="34" charset="0"/>
              </a:rPr>
              <a:t>Associate Director </a:t>
            </a:r>
          </a:p>
          <a:p>
            <a:pPr algn="ctr"/>
            <a:r>
              <a:rPr lang="en-US" sz="1400" dirty="0">
                <a:cs typeface="Arial" panose="020B0604020202020204" pitchFamily="34" charset="0"/>
              </a:rPr>
              <a:t>for Laboratory Programs (Acting)</a:t>
            </a:r>
          </a:p>
        </p:txBody>
      </p:sp>
      <p:pic>
        <p:nvPicPr>
          <p:cNvPr id="12" name="Picture 2">
            <a:extLst>
              <a:ext uri="{FF2B5EF4-FFF2-40B4-BE49-F238E27FC236}">
                <a16:creationId xmlns:a16="http://schemas.microsoft.com/office/drawing/2014/main" id="{F06B7AB3-EA22-C84C-84CE-DF5F74052288}"/>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5465961" y="4107562"/>
            <a:ext cx="1351458" cy="1463040"/>
          </a:xfrm>
          <a:prstGeom prst="rect">
            <a:avLst/>
          </a:prstGeom>
          <a:noFill/>
          <a:ln w="9525">
            <a:noFill/>
            <a:miter lim="800000"/>
            <a:headEnd/>
            <a:tailEnd/>
          </a:ln>
        </p:spPr>
      </p:pic>
      <p:sp>
        <p:nvSpPr>
          <p:cNvPr id="13" name="TextBox 30">
            <a:extLst>
              <a:ext uri="{FF2B5EF4-FFF2-40B4-BE49-F238E27FC236}">
                <a16:creationId xmlns:a16="http://schemas.microsoft.com/office/drawing/2014/main" id="{CCBC735A-3392-9B40-B838-67FC46244DE4}"/>
              </a:ext>
            </a:extLst>
          </p:cNvPr>
          <p:cNvSpPr txBox="1">
            <a:spLocks noChangeArrowheads="1"/>
          </p:cNvSpPr>
          <p:nvPr userDrawn="1"/>
        </p:nvSpPr>
        <p:spPr bwMode="auto">
          <a:xfrm>
            <a:off x="4716328" y="5570602"/>
            <a:ext cx="2912533" cy="738664"/>
          </a:xfrm>
          <a:prstGeom prst="rect">
            <a:avLst/>
          </a:prstGeom>
          <a:noFill/>
          <a:ln w="9525">
            <a:noFill/>
            <a:miter lim="800000"/>
            <a:headEnd/>
            <a:tailEnd/>
          </a:ln>
        </p:spPr>
        <p:txBody>
          <a:bodyPr wrap="square">
            <a:spAutoFit/>
          </a:bodyPr>
          <a:lstStyle/>
          <a:p>
            <a:pPr algn="ctr"/>
            <a:r>
              <a:rPr lang="en-US" sz="1400" b="1" dirty="0">
                <a:cs typeface="Arial" panose="020B0604020202020204" pitchFamily="34" charset="0"/>
              </a:rPr>
              <a:t>Phillip Singerman</a:t>
            </a:r>
          </a:p>
          <a:p>
            <a:pPr algn="ctr"/>
            <a:r>
              <a:rPr lang="en-US" sz="1400" dirty="0">
                <a:cs typeface="Arial" panose="020B0604020202020204" pitchFamily="34" charset="0"/>
              </a:rPr>
              <a:t>Associate Director </a:t>
            </a:r>
          </a:p>
          <a:p>
            <a:pPr algn="ctr"/>
            <a:r>
              <a:rPr lang="en-US" sz="1400" dirty="0">
                <a:cs typeface="Arial" panose="020B0604020202020204" pitchFamily="34" charset="0"/>
              </a:rPr>
              <a:t>for Innovation and Industry Services</a:t>
            </a:r>
          </a:p>
        </p:txBody>
      </p:sp>
      <p:sp>
        <p:nvSpPr>
          <p:cNvPr id="14" name="TextBox 32">
            <a:extLst>
              <a:ext uri="{FF2B5EF4-FFF2-40B4-BE49-F238E27FC236}">
                <a16:creationId xmlns:a16="http://schemas.microsoft.com/office/drawing/2014/main" id="{A99217C5-CB1A-4244-BBA7-A97558BFA02A}"/>
              </a:ext>
            </a:extLst>
          </p:cNvPr>
          <p:cNvSpPr txBox="1">
            <a:spLocks noChangeArrowheads="1"/>
          </p:cNvSpPr>
          <p:nvPr userDrawn="1"/>
        </p:nvSpPr>
        <p:spPr bwMode="auto">
          <a:xfrm>
            <a:off x="8894962" y="5570602"/>
            <a:ext cx="2264973" cy="738664"/>
          </a:xfrm>
          <a:prstGeom prst="rect">
            <a:avLst/>
          </a:prstGeom>
          <a:noFill/>
          <a:ln w="9525">
            <a:noFill/>
            <a:miter lim="800000"/>
            <a:headEnd/>
            <a:tailEnd/>
          </a:ln>
        </p:spPr>
        <p:txBody>
          <a:bodyPr wrap="square">
            <a:spAutoFit/>
          </a:bodyPr>
          <a:lstStyle/>
          <a:p>
            <a:pPr algn="ctr"/>
            <a:r>
              <a:rPr lang="en-US" sz="1400" b="1" dirty="0">
                <a:cs typeface="Arial" panose="020B0604020202020204" pitchFamily="34" charset="0"/>
              </a:rPr>
              <a:t>Del Brockett</a:t>
            </a:r>
          </a:p>
          <a:p>
            <a:pPr algn="ctr"/>
            <a:r>
              <a:rPr lang="en-US" sz="1400" dirty="0">
                <a:cs typeface="Arial" panose="020B0604020202020204" pitchFamily="34" charset="0"/>
              </a:rPr>
              <a:t>Associate Director </a:t>
            </a:r>
          </a:p>
          <a:p>
            <a:pPr algn="ctr"/>
            <a:r>
              <a:rPr lang="en-US" sz="1400" dirty="0">
                <a:cs typeface="Arial" panose="020B0604020202020204" pitchFamily="34" charset="0"/>
              </a:rPr>
              <a:t>for Management Resources</a:t>
            </a:r>
          </a:p>
        </p:txBody>
      </p:sp>
      <p:cxnSp>
        <p:nvCxnSpPr>
          <p:cNvPr id="15" name="Straight Connector 14">
            <a:extLst>
              <a:ext uri="{FF2B5EF4-FFF2-40B4-BE49-F238E27FC236}">
                <a16:creationId xmlns:a16="http://schemas.microsoft.com/office/drawing/2014/main" id="{26F9CF9D-E86B-B240-985B-F7424D2B2A50}"/>
              </a:ext>
            </a:extLst>
          </p:cNvPr>
          <p:cNvCxnSpPr/>
          <p:nvPr userDrawn="1"/>
        </p:nvCxnSpPr>
        <p:spPr>
          <a:xfrm flipV="1">
            <a:off x="4527521" y="1397167"/>
            <a:ext cx="673943" cy="73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35A3F3-244A-EB40-90DA-D6815E8BFE57}"/>
              </a:ext>
            </a:extLst>
          </p:cNvPr>
          <p:cNvCxnSpPr>
            <a:cxnSpLocks/>
            <a:stCxn id="19" idx="2"/>
          </p:cNvCxnSpPr>
          <p:nvPr userDrawn="1"/>
        </p:nvCxnSpPr>
        <p:spPr>
          <a:xfrm>
            <a:off x="6155484" y="1589222"/>
            <a:ext cx="0" cy="204099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30">
            <a:extLst>
              <a:ext uri="{FF2B5EF4-FFF2-40B4-BE49-F238E27FC236}">
                <a16:creationId xmlns:a16="http://schemas.microsoft.com/office/drawing/2014/main" id="{94D5E34B-FA1F-7F45-95CE-FD0B3162E47E}"/>
              </a:ext>
            </a:extLst>
          </p:cNvPr>
          <p:cNvSpPr txBox="1">
            <a:spLocks noChangeArrowheads="1"/>
          </p:cNvSpPr>
          <p:nvPr userDrawn="1"/>
        </p:nvSpPr>
        <p:spPr bwMode="auto">
          <a:xfrm>
            <a:off x="6914675" y="2033444"/>
            <a:ext cx="2912533" cy="954107"/>
          </a:xfrm>
          <a:prstGeom prst="rect">
            <a:avLst/>
          </a:prstGeom>
          <a:noFill/>
          <a:ln w="9525">
            <a:noFill/>
            <a:miter lim="800000"/>
            <a:headEnd/>
            <a:tailEnd/>
          </a:ln>
        </p:spPr>
        <p:txBody>
          <a:bodyPr wrap="square">
            <a:spAutoFit/>
          </a:bodyPr>
          <a:lstStyle/>
          <a:p>
            <a:r>
              <a:rPr lang="en-US" sz="1400" b="1" dirty="0">
                <a:cs typeface="Arial" panose="020B0604020202020204" pitchFamily="34" charset="0"/>
              </a:rPr>
              <a:t>Walter Copan</a:t>
            </a:r>
          </a:p>
          <a:p>
            <a:r>
              <a:rPr lang="en-US" sz="1400" dirty="0">
                <a:cs typeface="Arial" panose="020B0604020202020204" pitchFamily="34" charset="0"/>
              </a:rPr>
              <a:t>Under Secretary of Commerce for Standards and Technology, and </a:t>
            </a:r>
          </a:p>
          <a:p>
            <a:r>
              <a:rPr lang="en-US" sz="1400" dirty="0">
                <a:cs typeface="Arial" panose="020B0604020202020204" pitchFamily="34" charset="0"/>
              </a:rPr>
              <a:t>NIST Director</a:t>
            </a:r>
          </a:p>
        </p:txBody>
      </p:sp>
      <p:pic>
        <p:nvPicPr>
          <p:cNvPr id="18" name="Picture 17">
            <a:extLst>
              <a:ext uri="{FF2B5EF4-FFF2-40B4-BE49-F238E27FC236}">
                <a16:creationId xmlns:a16="http://schemas.microsoft.com/office/drawing/2014/main" id="{4A90EA71-7C7D-AB4F-A015-1663AE3CA7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59905" y="4099938"/>
            <a:ext cx="1201145" cy="1478289"/>
          </a:xfrm>
          <a:prstGeom prst="rect">
            <a:avLst/>
          </a:prstGeom>
        </p:spPr>
      </p:pic>
      <p:sp>
        <p:nvSpPr>
          <p:cNvPr id="19" name="TextBox 18">
            <a:extLst>
              <a:ext uri="{FF2B5EF4-FFF2-40B4-BE49-F238E27FC236}">
                <a16:creationId xmlns:a16="http://schemas.microsoft.com/office/drawing/2014/main" id="{319D4C47-C1E0-C041-9381-05ECE15FE30C}"/>
              </a:ext>
            </a:extLst>
          </p:cNvPr>
          <p:cNvSpPr txBox="1"/>
          <p:nvPr userDrawn="1"/>
        </p:nvSpPr>
        <p:spPr bwMode="auto">
          <a:xfrm>
            <a:off x="5031335" y="1250668"/>
            <a:ext cx="2248298" cy="338554"/>
          </a:xfrm>
          <a:prstGeom prst="rect">
            <a:avLst/>
          </a:prstGeom>
          <a:solidFill>
            <a:schemeClr val="bg1"/>
          </a:solidFill>
          <a:ln w="19050">
            <a:solidFill>
              <a:srgbClr val="0F294A"/>
            </a:solidFill>
          </a:ln>
          <a:effectLst/>
        </p:spPr>
        <p:txBody>
          <a:bodyPr wrap="square">
            <a:spAutoFit/>
          </a:bodyPr>
          <a:lstStyle/>
          <a:p>
            <a:pPr algn="ctr" eaLnBrk="0" hangingPunct="0">
              <a:defRPr/>
            </a:pPr>
            <a:r>
              <a:rPr lang="en-US" sz="1600" b="1" dirty="0">
                <a:ea typeface="Calibri" pitchFamily="34" charset="0"/>
                <a:cs typeface="Arial" panose="020B0604020202020204" pitchFamily="34" charset="0"/>
              </a:rPr>
              <a:t>Director</a:t>
            </a:r>
            <a:endParaRPr lang="en-US" sz="1600" u="sng" dirty="0">
              <a:cs typeface="Arial" panose="020B0604020202020204" pitchFamily="34" charset="0"/>
            </a:endParaRPr>
          </a:p>
        </p:txBody>
      </p:sp>
      <p:pic>
        <p:nvPicPr>
          <p:cNvPr id="20" name="Picture 19">
            <a:extLst>
              <a:ext uri="{FF2B5EF4-FFF2-40B4-BE49-F238E27FC236}">
                <a16:creationId xmlns:a16="http://schemas.microsoft.com/office/drawing/2014/main" id="{752BD89F-DF00-7E47-AD2E-94AAB5B2D40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395770" y="1705110"/>
            <a:ext cx="1477447" cy="1610777"/>
          </a:xfrm>
          <a:prstGeom prst="rect">
            <a:avLst/>
          </a:prstGeom>
        </p:spPr>
      </p:pic>
      <p:pic>
        <p:nvPicPr>
          <p:cNvPr id="21" name="Picture 20">
            <a:extLst>
              <a:ext uri="{FF2B5EF4-FFF2-40B4-BE49-F238E27FC236}">
                <a16:creationId xmlns:a16="http://schemas.microsoft.com/office/drawing/2014/main" id="{365FAF1A-1471-324B-9A80-31B0FE67957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84675" y="4095192"/>
            <a:ext cx="1186427" cy="1483035"/>
          </a:xfrm>
          <a:prstGeom prst="rect">
            <a:avLst/>
          </a:prstGeom>
        </p:spPr>
      </p:pic>
      <p:sp>
        <p:nvSpPr>
          <p:cNvPr id="22" name="TextBox 4">
            <a:extLst>
              <a:ext uri="{FF2B5EF4-FFF2-40B4-BE49-F238E27FC236}">
                <a16:creationId xmlns:a16="http://schemas.microsoft.com/office/drawing/2014/main" id="{D20CC0A2-3FCA-1048-A373-30A4FDDBD1AC}"/>
              </a:ext>
            </a:extLst>
          </p:cNvPr>
          <p:cNvSpPr txBox="1">
            <a:spLocks noChangeArrowheads="1"/>
          </p:cNvSpPr>
          <p:nvPr userDrawn="1"/>
        </p:nvSpPr>
        <p:spPr bwMode="auto">
          <a:xfrm>
            <a:off x="4336422" y="3643200"/>
            <a:ext cx="3570008" cy="338554"/>
          </a:xfrm>
          <a:prstGeom prst="rect">
            <a:avLst/>
          </a:prstGeom>
          <a:solidFill>
            <a:schemeClr val="bg1"/>
          </a:solidFill>
          <a:ln w="19050">
            <a:solidFill>
              <a:srgbClr val="0F294A"/>
            </a:solidFill>
            <a:miter lim="800000"/>
            <a:headEnd/>
            <a:tailEnd/>
          </a:ln>
          <a:effectLst/>
        </p:spPr>
        <p:txBody>
          <a:bodyPr wrap="square">
            <a:spAutoFit/>
          </a:bodyPr>
          <a:lstStyle/>
          <a:p>
            <a:pPr algn="ctr" defTabSz="457200" eaLnBrk="0" hangingPunct="0"/>
            <a:r>
              <a:rPr lang="en-US" sz="1600" b="1" dirty="0">
                <a:ea typeface="Calibri" pitchFamily="34" charset="0"/>
                <a:cs typeface="Arial" panose="020B0604020202020204" pitchFamily="34" charset="0"/>
              </a:rPr>
              <a:t>Innovation and Industry Services</a:t>
            </a:r>
          </a:p>
        </p:txBody>
      </p:sp>
      <p:sp>
        <p:nvSpPr>
          <p:cNvPr id="26" name="Title 1">
            <a:extLst>
              <a:ext uri="{FF2B5EF4-FFF2-40B4-BE49-F238E27FC236}">
                <a16:creationId xmlns:a16="http://schemas.microsoft.com/office/drawing/2014/main" id="{48A00F0E-6E4B-0644-BE94-6B236EAD243B}"/>
              </a:ext>
            </a:extLst>
          </p:cNvPr>
          <p:cNvSpPr>
            <a:spLocks noGrp="1"/>
          </p:cNvSpPr>
          <p:nvPr>
            <p:ph type="title" hasCustomPrompt="1"/>
          </p:nvPr>
        </p:nvSpPr>
        <p:spPr>
          <a:xfrm>
            <a:off x="573795" y="-10746"/>
            <a:ext cx="10515600" cy="1325563"/>
          </a:xfrm>
        </p:spPr>
        <p:txBody>
          <a:bodyPr>
            <a:normAutofit/>
          </a:bodyPr>
          <a:lstStyle>
            <a:lvl1pPr>
              <a:defRPr sz="4400" b="0" i="0">
                <a:solidFill>
                  <a:schemeClr val="bg1"/>
                </a:solidFill>
                <a:latin typeface="Calibri" panose="020F0502020204030204" pitchFamily="34" charset="0"/>
                <a:cs typeface="Calibri" panose="020F0502020204030204" pitchFamily="34" charset="0"/>
              </a:defRPr>
            </a:lvl1pPr>
          </a:lstStyle>
          <a:p>
            <a:r>
              <a:rPr lang="en-US" dirty="0"/>
              <a:t>Organization Chart </a:t>
            </a:r>
          </a:p>
        </p:txBody>
      </p:sp>
      <p:pic>
        <p:nvPicPr>
          <p:cNvPr id="27" name="Picture 26">
            <a:extLst>
              <a:ext uri="{FF2B5EF4-FFF2-40B4-BE49-F238E27FC236}">
                <a16:creationId xmlns:a16="http://schemas.microsoft.com/office/drawing/2014/main" id="{1E764644-0B07-6146-B729-DF5E32AB6E2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94913" y="1770201"/>
            <a:ext cx="1520898" cy="1520898"/>
          </a:xfrm>
          <a:prstGeom prst="rect">
            <a:avLst/>
          </a:prstGeom>
        </p:spPr>
      </p:pic>
      <p:sp>
        <p:nvSpPr>
          <p:cNvPr id="28" name="TextBox 30">
            <a:extLst>
              <a:ext uri="{FF2B5EF4-FFF2-40B4-BE49-F238E27FC236}">
                <a16:creationId xmlns:a16="http://schemas.microsoft.com/office/drawing/2014/main" id="{857687C3-12EA-574A-B8E6-4E9053BB6177}"/>
              </a:ext>
            </a:extLst>
          </p:cNvPr>
          <p:cNvSpPr txBox="1">
            <a:spLocks noChangeArrowheads="1"/>
          </p:cNvSpPr>
          <p:nvPr userDrawn="1"/>
        </p:nvSpPr>
        <p:spPr bwMode="auto">
          <a:xfrm>
            <a:off x="216691" y="2081105"/>
            <a:ext cx="1664187" cy="738664"/>
          </a:xfrm>
          <a:prstGeom prst="rect">
            <a:avLst/>
          </a:prstGeom>
          <a:noFill/>
          <a:ln w="9525">
            <a:noFill/>
            <a:miter lim="800000"/>
            <a:headEnd/>
            <a:tailEnd/>
          </a:ln>
        </p:spPr>
        <p:txBody>
          <a:bodyPr wrap="square">
            <a:spAutoFit/>
          </a:bodyPr>
          <a:lstStyle/>
          <a:p>
            <a:pPr algn="r"/>
            <a:r>
              <a:rPr lang="en-US" sz="1400" b="1" dirty="0">
                <a:cs typeface="Arial" panose="020B0604020202020204" pitchFamily="34" charset="0"/>
              </a:rPr>
              <a:t>Kevin Kimball</a:t>
            </a:r>
          </a:p>
          <a:p>
            <a:pPr algn="r"/>
            <a:r>
              <a:rPr lang="en-US" sz="1400" dirty="0">
                <a:cs typeface="Arial" panose="020B0604020202020204" pitchFamily="34" charset="0"/>
              </a:rPr>
              <a:t>Chief of Staff </a:t>
            </a:r>
          </a:p>
          <a:p>
            <a:pPr algn="r"/>
            <a:r>
              <a:rPr lang="en-US" sz="1400" dirty="0">
                <a:cs typeface="Arial" panose="020B0604020202020204" pitchFamily="34" charset="0"/>
              </a:rPr>
              <a:t>NIST </a:t>
            </a:r>
          </a:p>
        </p:txBody>
      </p:sp>
    </p:spTree>
    <p:extLst>
      <p:ext uri="{BB962C8B-B14F-4D97-AF65-F5344CB8AC3E}">
        <p14:creationId xmlns:p14="http://schemas.microsoft.com/office/powerpoint/2010/main" val="1995474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3025B2-F8BD-074A-B93B-B3CE52BAB19B}"/>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15" name="Title 1">
            <a:extLst>
              <a:ext uri="{FF2B5EF4-FFF2-40B4-BE49-F238E27FC236}">
                <a16:creationId xmlns:a16="http://schemas.microsoft.com/office/drawing/2014/main" id="{C8AB3B5E-F287-6A4D-B452-56C37FB03122}"/>
              </a:ext>
            </a:extLst>
          </p:cNvPr>
          <p:cNvSpPr txBox="1">
            <a:spLocks/>
          </p:cNvSpPr>
          <p:nvPr userDrawn="1"/>
        </p:nvSpPr>
        <p:spPr>
          <a:xfrm>
            <a:off x="574040" y="364516"/>
            <a:ext cx="10515600" cy="525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Calibri" panose="020F0502020204030204" pitchFamily="34" charset="0"/>
                <a:ea typeface="+mj-ea"/>
                <a:cs typeface="Calibri" panose="020F0502020204030204" pitchFamily="34" charset="0"/>
              </a:defRPr>
            </a:lvl1pPr>
          </a:lstStyle>
          <a:p>
            <a:r>
              <a:rPr lang="en-US" sz="4400" dirty="0"/>
              <a:t>NIST Joint Institute and Center Locations</a:t>
            </a:r>
            <a:endParaRPr lang="en-US" dirty="0"/>
          </a:p>
        </p:txBody>
      </p:sp>
      <p:pic>
        <p:nvPicPr>
          <p:cNvPr id="16" name="Picture 15">
            <a:extLst>
              <a:ext uri="{FF2B5EF4-FFF2-40B4-BE49-F238E27FC236}">
                <a16:creationId xmlns:a16="http://schemas.microsoft.com/office/drawing/2014/main" id="{27DD65A3-8D4A-AF45-8715-947087810724}"/>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sp>
        <p:nvSpPr>
          <p:cNvPr id="11" name="TextBox 2">
            <a:extLst>
              <a:ext uri="{FF2B5EF4-FFF2-40B4-BE49-F238E27FC236}">
                <a16:creationId xmlns:a16="http://schemas.microsoft.com/office/drawing/2014/main" id="{4E94E506-F106-C244-B60F-8CA086C08B6A}"/>
              </a:ext>
            </a:extLst>
          </p:cNvPr>
          <p:cNvSpPr txBox="1"/>
          <p:nvPr userDrawn="1"/>
        </p:nvSpPr>
        <p:spPr>
          <a:xfrm>
            <a:off x="3862057" y="2793864"/>
            <a:ext cx="2397140" cy="834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bg1"/>
                </a:solidFill>
                <a:cs typeface="Arial" panose="020B0604020202020204" pitchFamily="34" charset="0"/>
              </a:rPr>
              <a:t>Construction (CRF)</a:t>
            </a:r>
          </a:p>
          <a:p>
            <a:r>
              <a:rPr lang="en-US" sz="2000" b="1" dirty="0">
                <a:solidFill>
                  <a:schemeClr val="bg1"/>
                </a:solidFill>
                <a:cs typeface="Arial" panose="020B0604020202020204" pitchFamily="34" charset="0"/>
              </a:rPr>
              <a:t>$319 Million</a:t>
            </a:r>
          </a:p>
        </p:txBody>
      </p:sp>
      <p:sp>
        <p:nvSpPr>
          <p:cNvPr id="12" name="TextBox 2">
            <a:extLst>
              <a:ext uri="{FF2B5EF4-FFF2-40B4-BE49-F238E27FC236}">
                <a16:creationId xmlns:a16="http://schemas.microsoft.com/office/drawing/2014/main" id="{D7846AAB-11D3-E841-9894-7B7B61B03641}"/>
              </a:ext>
            </a:extLst>
          </p:cNvPr>
          <p:cNvSpPr txBox="1"/>
          <p:nvPr userDrawn="1"/>
        </p:nvSpPr>
        <p:spPr>
          <a:xfrm>
            <a:off x="6356593" y="3686323"/>
            <a:ext cx="2164091" cy="1193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bg1"/>
                </a:solidFill>
                <a:cs typeface="Arial" panose="020B0604020202020204" pitchFamily="34" charset="0"/>
              </a:rPr>
              <a:t>Laboratory Research (STRS) </a:t>
            </a:r>
            <a:r>
              <a:rPr lang="en-US" sz="2000" b="1" dirty="0">
                <a:solidFill>
                  <a:schemeClr val="bg1"/>
                </a:solidFill>
                <a:cs typeface="Arial" panose="020B0604020202020204" pitchFamily="34" charset="0"/>
              </a:rPr>
              <a:t>$724.5 Million</a:t>
            </a:r>
            <a:endParaRPr lang="en-US" sz="1800" b="1" dirty="0">
              <a:solidFill>
                <a:schemeClr val="bg1"/>
              </a:solidFill>
              <a:cs typeface="Arial" panose="020B0604020202020204" pitchFamily="34" charset="0"/>
            </a:endParaRPr>
          </a:p>
        </p:txBody>
      </p:sp>
      <p:pic>
        <p:nvPicPr>
          <p:cNvPr id="17" name="Picture 16">
            <a:extLst>
              <a:ext uri="{FF2B5EF4-FFF2-40B4-BE49-F238E27FC236}">
                <a16:creationId xmlns:a16="http://schemas.microsoft.com/office/drawing/2014/main" id="{35CA1B31-BBE2-B048-8CD8-C998AB332503}"/>
              </a:ext>
            </a:extLst>
          </p:cNvPr>
          <p:cNvPicPr>
            <a:picLocks noChangeAspect="1"/>
          </p:cNvPicPr>
          <p:nvPr userDrawn="1"/>
        </p:nvPicPr>
        <p:blipFill>
          <a:blip r:embed="rId4"/>
          <a:stretch>
            <a:fillRect/>
          </a:stretch>
        </p:blipFill>
        <p:spPr>
          <a:xfrm>
            <a:off x="2445" y="1090623"/>
            <a:ext cx="9348400" cy="5780224"/>
          </a:xfrm>
          <a:prstGeom prst="rect">
            <a:avLst/>
          </a:prstGeom>
        </p:spPr>
      </p:pic>
      <p:pic>
        <p:nvPicPr>
          <p:cNvPr id="18" name="Picture 17">
            <a:extLst>
              <a:ext uri="{FF2B5EF4-FFF2-40B4-BE49-F238E27FC236}">
                <a16:creationId xmlns:a16="http://schemas.microsoft.com/office/drawing/2014/main" id="{5CFD4393-4391-6045-9F32-78418A08EBF6}"/>
              </a:ext>
            </a:extLst>
          </p:cNvPr>
          <p:cNvPicPr>
            <a:picLocks noChangeAspect="1"/>
          </p:cNvPicPr>
          <p:nvPr userDrawn="1"/>
        </p:nvPicPr>
        <p:blipFill>
          <a:blip r:embed="rId5"/>
          <a:stretch>
            <a:fillRect/>
          </a:stretch>
        </p:blipFill>
        <p:spPr>
          <a:xfrm>
            <a:off x="607727" y="1416189"/>
            <a:ext cx="8623760" cy="4854477"/>
          </a:xfrm>
          <a:prstGeom prst="rect">
            <a:avLst/>
          </a:prstGeom>
          <a:ln>
            <a:noFill/>
          </a:ln>
        </p:spPr>
      </p:pic>
      <p:sp>
        <p:nvSpPr>
          <p:cNvPr id="19" name="Title 1">
            <a:extLst>
              <a:ext uri="{FF2B5EF4-FFF2-40B4-BE49-F238E27FC236}">
                <a16:creationId xmlns:a16="http://schemas.microsoft.com/office/drawing/2014/main" id="{F61E7DCD-0B06-1446-80C8-3F7BCC7DE0DC}"/>
              </a:ext>
            </a:extLst>
          </p:cNvPr>
          <p:cNvSpPr txBox="1">
            <a:spLocks/>
          </p:cNvSpPr>
          <p:nvPr userDrawn="1"/>
        </p:nvSpPr>
        <p:spPr>
          <a:xfrm>
            <a:off x="3214960" y="3169416"/>
            <a:ext cx="1020496" cy="4834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b="1" dirty="0">
              <a:solidFill>
                <a:schemeClr val="bg1"/>
              </a:solidFill>
            </a:endParaRPr>
          </a:p>
        </p:txBody>
      </p:sp>
      <p:sp>
        <p:nvSpPr>
          <p:cNvPr id="20" name="Title 1">
            <a:extLst>
              <a:ext uri="{FF2B5EF4-FFF2-40B4-BE49-F238E27FC236}">
                <a16:creationId xmlns:a16="http://schemas.microsoft.com/office/drawing/2014/main" id="{F71C98AA-677E-F04D-9F63-3038C0AD6B81}"/>
              </a:ext>
            </a:extLst>
          </p:cNvPr>
          <p:cNvSpPr txBox="1">
            <a:spLocks/>
          </p:cNvSpPr>
          <p:nvPr userDrawn="1"/>
        </p:nvSpPr>
        <p:spPr>
          <a:xfrm>
            <a:off x="7187060" y="4277357"/>
            <a:ext cx="1020496" cy="4834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b="1" dirty="0">
              <a:solidFill>
                <a:schemeClr val="bg1"/>
              </a:solidFill>
            </a:endParaRPr>
          </a:p>
        </p:txBody>
      </p:sp>
      <p:sp>
        <p:nvSpPr>
          <p:cNvPr id="21" name="Title 1">
            <a:extLst>
              <a:ext uri="{FF2B5EF4-FFF2-40B4-BE49-F238E27FC236}">
                <a16:creationId xmlns:a16="http://schemas.microsoft.com/office/drawing/2014/main" id="{AF95B416-3E1A-4044-95A2-0CC4233D6A9A}"/>
              </a:ext>
            </a:extLst>
          </p:cNvPr>
          <p:cNvSpPr txBox="1">
            <a:spLocks/>
          </p:cNvSpPr>
          <p:nvPr userDrawn="1"/>
        </p:nvSpPr>
        <p:spPr>
          <a:xfrm>
            <a:off x="542877" y="3142212"/>
            <a:ext cx="1020496" cy="4834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b="1" dirty="0">
              <a:solidFill>
                <a:schemeClr val="bg1"/>
              </a:solidFill>
            </a:endParaRPr>
          </a:p>
        </p:txBody>
      </p:sp>
      <p:sp>
        <p:nvSpPr>
          <p:cNvPr id="22" name="Title 1">
            <a:extLst>
              <a:ext uri="{FF2B5EF4-FFF2-40B4-BE49-F238E27FC236}">
                <a16:creationId xmlns:a16="http://schemas.microsoft.com/office/drawing/2014/main" id="{ECBD3F4E-5A68-9D4D-876D-82B38612D03F}"/>
              </a:ext>
            </a:extLst>
          </p:cNvPr>
          <p:cNvSpPr txBox="1">
            <a:spLocks/>
          </p:cNvSpPr>
          <p:nvPr userDrawn="1"/>
        </p:nvSpPr>
        <p:spPr>
          <a:xfrm>
            <a:off x="2765628" y="5876746"/>
            <a:ext cx="1020496" cy="4834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b="1" dirty="0">
              <a:solidFill>
                <a:schemeClr val="bg1"/>
              </a:solidFill>
            </a:endParaRPr>
          </a:p>
        </p:txBody>
      </p:sp>
      <p:sp>
        <p:nvSpPr>
          <p:cNvPr id="23" name="Title 1">
            <a:extLst>
              <a:ext uri="{FF2B5EF4-FFF2-40B4-BE49-F238E27FC236}">
                <a16:creationId xmlns:a16="http://schemas.microsoft.com/office/drawing/2014/main" id="{5ED57899-E7FA-3240-93AA-E9A2CE1D9A65}"/>
              </a:ext>
            </a:extLst>
          </p:cNvPr>
          <p:cNvSpPr txBox="1">
            <a:spLocks/>
          </p:cNvSpPr>
          <p:nvPr userDrawn="1"/>
        </p:nvSpPr>
        <p:spPr>
          <a:xfrm>
            <a:off x="3214960" y="3018945"/>
            <a:ext cx="1020496" cy="4834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b="1" dirty="0">
              <a:solidFill>
                <a:schemeClr val="bg1"/>
              </a:solidFill>
            </a:endParaRPr>
          </a:p>
        </p:txBody>
      </p:sp>
      <p:sp>
        <p:nvSpPr>
          <p:cNvPr id="24" name="Title 1">
            <a:extLst>
              <a:ext uri="{FF2B5EF4-FFF2-40B4-BE49-F238E27FC236}">
                <a16:creationId xmlns:a16="http://schemas.microsoft.com/office/drawing/2014/main" id="{4CDE4BE8-B56C-454A-BD45-E71A377CC810}"/>
              </a:ext>
            </a:extLst>
          </p:cNvPr>
          <p:cNvSpPr txBox="1">
            <a:spLocks/>
          </p:cNvSpPr>
          <p:nvPr userDrawn="1"/>
        </p:nvSpPr>
        <p:spPr>
          <a:xfrm>
            <a:off x="7187060" y="4126886"/>
            <a:ext cx="1020496" cy="4834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b="1" dirty="0">
              <a:solidFill>
                <a:schemeClr val="bg1"/>
              </a:solidFill>
            </a:endParaRPr>
          </a:p>
        </p:txBody>
      </p:sp>
      <p:sp>
        <p:nvSpPr>
          <p:cNvPr id="25" name="Title 1">
            <a:extLst>
              <a:ext uri="{FF2B5EF4-FFF2-40B4-BE49-F238E27FC236}">
                <a16:creationId xmlns:a16="http://schemas.microsoft.com/office/drawing/2014/main" id="{B4D6DB6D-AD46-C34E-8525-2FD726B86976}"/>
              </a:ext>
            </a:extLst>
          </p:cNvPr>
          <p:cNvSpPr txBox="1">
            <a:spLocks/>
          </p:cNvSpPr>
          <p:nvPr userDrawn="1"/>
        </p:nvSpPr>
        <p:spPr>
          <a:xfrm>
            <a:off x="542877" y="2991741"/>
            <a:ext cx="1020496" cy="4834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b="1" dirty="0">
              <a:solidFill>
                <a:schemeClr val="bg1"/>
              </a:solidFill>
            </a:endParaRPr>
          </a:p>
        </p:txBody>
      </p:sp>
      <p:sp>
        <p:nvSpPr>
          <p:cNvPr id="26" name="Title 1">
            <a:extLst>
              <a:ext uri="{FF2B5EF4-FFF2-40B4-BE49-F238E27FC236}">
                <a16:creationId xmlns:a16="http://schemas.microsoft.com/office/drawing/2014/main" id="{694A15A3-6FED-764F-B477-8EE7D0C1D4E7}"/>
              </a:ext>
            </a:extLst>
          </p:cNvPr>
          <p:cNvSpPr txBox="1">
            <a:spLocks/>
          </p:cNvSpPr>
          <p:nvPr userDrawn="1"/>
        </p:nvSpPr>
        <p:spPr>
          <a:xfrm>
            <a:off x="2765628" y="5726275"/>
            <a:ext cx="1020496" cy="4834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b="1" dirty="0">
              <a:solidFill>
                <a:schemeClr val="bg1"/>
              </a:solidFill>
            </a:endParaRPr>
          </a:p>
        </p:txBody>
      </p:sp>
      <p:grpSp>
        <p:nvGrpSpPr>
          <p:cNvPr id="27" name="Group 26">
            <a:extLst>
              <a:ext uri="{FF2B5EF4-FFF2-40B4-BE49-F238E27FC236}">
                <a16:creationId xmlns:a16="http://schemas.microsoft.com/office/drawing/2014/main" id="{6364D897-B602-6341-86B9-6D9D6EBC8988}"/>
              </a:ext>
            </a:extLst>
          </p:cNvPr>
          <p:cNvGrpSpPr/>
          <p:nvPr userDrawn="1"/>
        </p:nvGrpSpPr>
        <p:grpSpPr>
          <a:xfrm>
            <a:off x="9386496" y="1161625"/>
            <a:ext cx="1827651" cy="504470"/>
            <a:chOff x="9386496" y="1161625"/>
            <a:chExt cx="1827651" cy="504470"/>
          </a:xfrm>
        </p:grpSpPr>
        <p:pic>
          <p:nvPicPr>
            <p:cNvPr id="28" name="Graphic 108">
              <a:extLst>
                <a:ext uri="{FF2B5EF4-FFF2-40B4-BE49-F238E27FC236}">
                  <a16:creationId xmlns:a16="http://schemas.microsoft.com/office/drawing/2014/main" id="{FFA80D8C-CF88-E847-A5F5-2C20CBCF9BDA}"/>
                </a:ext>
              </a:extLst>
            </p:cNvPr>
            <p:cNvPicPr>
              <a:picLocks noChangeAspect="1"/>
            </p:cNvPicPr>
            <p:nvPr/>
          </p:nvPicPr>
          <p:blipFill>
            <a:blip r:embed="rId6"/>
            <a:stretch>
              <a:fillRect/>
            </a:stretch>
          </p:blipFill>
          <p:spPr>
            <a:xfrm>
              <a:off x="10839398" y="1161625"/>
              <a:ext cx="374749" cy="504470"/>
            </a:xfrm>
            <a:prstGeom prst="rect">
              <a:avLst/>
            </a:prstGeom>
          </p:spPr>
        </p:pic>
        <p:sp>
          <p:nvSpPr>
            <p:cNvPr id="29" name="TextBox 28">
              <a:extLst>
                <a:ext uri="{FF2B5EF4-FFF2-40B4-BE49-F238E27FC236}">
                  <a16:creationId xmlns:a16="http://schemas.microsoft.com/office/drawing/2014/main" id="{36B89AE2-4A3A-1943-87C3-2F509488F9DE}"/>
                </a:ext>
              </a:extLst>
            </p:cNvPr>
            <p:cNvSpPr txBox="1"/>
            <p:nvPr/>
          </p:nvSpPr>
          <p:spPr>
            <a:xfrm>
              <a:off x="9386496" y="1194762"/>
              <a:ext cx="1317861" cy="307777"/>
            </a:xfrm>
            <a:prstGeom prst="rect">
              <a:avLst/>
            </a:prstGeom>
            <a:noFill/>
          </p:spPr>
          <p:txBody>
            <a:bodyPr wrap="square" rtlCol="0">
              <a:spAutoFit/>
            </a:bodyPr>
            <a:lstStyle/>
            <a:p>
              <a:r>
                <a:rPr lang="en-US" sz="1400" b="1" dirty="0"/>
                <a:t>NIST Campuses</a:t>
              </a:r>
            </a:p>
          </p:txBody>
        </p:sp>
      </p:grpSp>
      <p:grpSp>
        <p:nvGrpSpPr>
          <p:cNvPr id="30" name="Group 29">
            <a:extLst>
              <a:ext uri="{FF2B5EF4-FFF2-40B4-BE49-F238E27FC236}">
                <a16:creationId xmlns:a16="http://schemas.microsoft.com/office/drawing/2014/main" id="{93AE01B7-00AA-EE49-A785-2F052321F0E9}"/>
              </a:ext>
            </a:extLst>
          </p:cNvPr>
          <p:cNvGrpSpPr/>
          <p:nvPr userDrawn="1"/>
        </p:nvGrpSpPr>
        <p:grpSpPr>
          <a:xfrm>
            <a:off x="9386496" y="1784590"/>
            <a:ext cx="2530035" cy="533287"/>
            <a:chOff x="9386496" y="1784590"/>
            <a:chExt cx="2530035" cy="533287"/>
          </a:xfrm>
        </p:grpSpPr>
        <p:pic>
          <p:nvPicPr>
            <p:cNvPr id="31" name="Graphic 102">
              <a:extLst>
                <a:ext uri="{FF2B5EF4-FFF2-40B4-BE49-F238E27FC236}">
                  <a16:creationId xmlns:a16="http://schemas.microsoft.com/office/drawing/2014/main" id="{6AB527EF-9214-3B4A-9B5C-C9AC0E16326A}"/>
                </a:ext>
              </a:extLst>
            </p:cNvPr>
            <p:cNvPicPr>
              <a:picLocks noChangeAspect="1"/>
            </p:cNvPicPr>
            <p:nvPr/>
          </p:nvPicPr>
          <p:blipFill>
            <a:blip r:embed="rId7"/>
            <a:stretch>
              <a:fillRect/>
            </a:stretch>
          </p:blipFill>
          <p:spPr>
            <a:xfrm>
              <a:off x="11516566" y="1784590"/>
              <a:ext cx="399965" cy="533287"/>
            </a:xfrm>
            <a:prstGeom prst="rect">
              <a:avLst/>
            </a:prstGeom>
          </p:spPr>
        </p:pic>
        <p:sp>
          <p:nvSpPr>
            <p:cNvPr id="32" name="TextBox 31">
              <a:extLst>
                <a:ext uri="{FF2B5EF4-FFF2-40B4-BE49-F238E27FC236}">
                  <a16:creationId xmlns:a16="http://schemas.microsoft.com/office/drawing/2014/main" id="{82E5ED88-0A63-9748-8A21-303852BE35CD}"/>
                </a:ext>
              </a:extLst>
            </p:cNvPr>
            <p:cNvSpPr txBox="1"/>
            <p:nvPr/>
          </p:nvSpPr>
          <p:spPr>
            <a:xfrm>
              <a:off x="9386496" y="1998702"/>
              <a:ext cx="2208618" cy="307777"/>
            </a:xfrm>
            <a:prstGeom prst="rect">
              <a:avLst/>
            </a:prstGeom>
            <a:noFill/>
          </p:spPr>
          <p:txBody>
            <a:bodyPr wrap="none" rtlCol="0">
              <a:spAutoFit/>
            </a:bodyPr>
            <a:lstStyle/>
            <a:p>
              <a:r>
                <a:rPr lang="en-US" sz="1400" b="1" dirty="0"/>
                <a:t>Joint Institutes and Centers</a:t>
              </a:r>
            </a:p>
          </p:txBody>
        </p:sp>
      </p:grpSp>
      <p:grpSp>
        <p:nvGrpSpPr>
          <p:cNvPr id="33" name="Group 32">
            <a:extLst>
              <a:ext uri="{FF2B5EF4-FFF2-40B4-BE49-F238E27FC236}">
                <a16:creationId xmlns:a16="http://schemas.microsoft.com/office/drawing/2014/main" id="{8575B130-E9F3-B24B-AAA2-A7A9CAE6239B}"/>
              </a:ext>
            </a:extLst>
          </p:cNvPr>
          <p:cNvGrpSpPr/>
          <p:nvPr userDrawn="1"/>
        </p:nvGrpSpPr>
        <p:grpSpPr>
          <a:xfrm>
            <a:off x="9386496" y="5555020"/>
            <a:ext cx="2496882" cy="533287"/>
            <a:chOff x="9386496" y="5555020"/>
            <a:chExt cx="2496882" cy="533287"/>
          </a:xfrm>
        </p:grpSpPr>
        <p:pic>
          <p:nvPicPr>
            <p:cNvPr id="34" name="Graphic 109">
              <a:extLst>
                <a:ext uri="{FF2B5EF4-FFF2-40B4-BE49-F238E27FC236}">
                  <a16:creationId xmlns:a16="http://schemas.microsoft.com/office/drawing/2014/main" id="{26ADF03A-7FD8-3144-995F-0A3902088950}"/>
                </a:ext>
              </a:extLst>
            </p:cNvPr>
            <p:cNvPicPr>
              <a:picLocks noChangeAspect="1"/>
            </p:cNvPicPr>
            <p:nvPr/>
          </p:nvPicPr>
          <p:blipFill>
            <a:blip r:embed="rId8"/>
            <a:stretch>
              <a:fillRect/>
            </a:stretch>
          </p:blipFill>
          <p:spPr>
            <a:xfrm>
              <a:off x="11483413" y="5555020"/>
              <a:ext cx="399965" cy="533287"/>
            </a:xfrm>
            <a:prstGeom prst="rect">
              <a:avLst/>
            </a:prstGeom>
          </p:spPr>
        </p:pic>
        <p:sp>
          <p:nvSpPr>
            <p:cNvPr id="35" name="TextBox 34">
              <a:extLst>
                <a:ext uri="{FF2B5EF4-FFF2-40B4-BE49-F238E27FC236}">
                  <a16:creationId xmlns:a16="http://schemas.microsoft.com/office/drawing/2014/main" id="{7899E5B6-41CC-FE41-B8D1-D556FED1BB68}"/>
                </a:ext>
              </a:extLst>
            </p:cNvPr>
            <p:cNvSpPr txBox="1"/>
            <p:nvPr/>
          </p:nvSpPr>
          <p:spPr>
            <a:xfrm>
              <a:off x="9386496" y="5684416"/>
              <a:ext cx="2130070" cy="307777"/>
            </a:xfrm>
            <a:prstGeom prst="rect">
              <a:avLst/>
            </a:prstGeom>
            <a:noFill/>
          </p:spPr>
          <p:txBody>
            <a:bodyPr wrap="none" rtlCol="0">
              <a:spAutoFit/>
            </a:bodyPr>
            <a:lstStyle/>
            <a:p>
              <a:r>
                <a:rPr lang="en-US" sz="1400" b="1" dirty="0"/>
                <a:t>NIST Centers of Excellence</a:t>
              </a:r>
              <a:endParaRPr lang="en-US" sz="1400" dirty="0"/>
            </a:p>
          </p:txBody>
        </p:sp>
      </p:grpSp>
      <p:grpSp>
        <p:nvGrpSpPr>
          <p:cNvPr id="36" name="Group 35">
            <a:extLst>
              <a:ext uri="{FF2B5EF4-FFF2-40B4-BE49-F238E27FC236}">
                <a16:creationId xmlns:a16="http://schemas.microsoft.com/office/drawing/2014/main" id="{9F38E21D-AD40-9241-A183-9E2879481C76}"/>
              </a:ext>
            </a:extLst>
          </p:cNvPr>
          <p:cNvGrpSpPr/>
          <p:nvPr userDrawn="1"/>
        </p:nvGrpSpPr>
        <p:grpSpPr>
          <a:xfrm>
            <a:off x="7466568" y="2282245"/>
            <a:ext cx="4492860" cy="1198003"/>
            <a:chOff x="7466568" y="2282245"/>
            <a:chExt cx="4492860" cy="1198003"/>
          </a:xfrm>
        </p:grpSpPr>
        <p:pic>
          <p:nvPicPr>
            <p:cNvPr id="37" name="Graphic 111">
              <a:extLst>
                <a:ext uri="{FF2B5EF4-FFF2-40B4-BE49-F238E27FC236}">
                  <a16:creationId xmlns:a16="http://schemas.microsoft.com/office/drawing/2014/main" id="{322A6AC0-BC97-7149-A2CD-4B5ABAD93C9F}"/>
                </a:ext>
              </a:extLst>
            </p:cNvPr>
            <p:cNvPicPr>
              <a:picLocks noChangeAspect="1"/>
            </p:cNvPicPr>
            <p:nvPr/>
          </p:nvPicPr>
          <p:blipFill>
            <a:blip r:embed="rId7"/>
            <a:stretch>
              <a:fillRect/>
            </a:stretch>
          </p:blipFill>
          <p:spPr>
            <a:xfrm>
              <a:off x="7466568" y="2946961"/>
              <a:ext cx="399965" cy="533287"/>
            </a:xfrm>
            <a:prstGeom prst="rect">
              <a:avLst/>
            </a:prstGeom>
          </p:spPr>
        </p:pic>
        <p:sp>
          <p:nvSpPr>
            <p:cNvPr id="38" name="Rectangle 37">
              <a:extLst>
                <a:ext uri="{FF2B5EF4-FFF2-40B4-BE49-F238E27FC236}">
                  <a16:creationId xmlns:a16="http://schemas.microsoft.com/office/drawing/2014/main" id="{E1AB14AE-47AF-B248-8513-7EDB802AA8B6}"/>
                </a:ext>
              </a:extLst>
            </p:cNvPr>
            <p:cNvSpPr/>
            <p:nvPr/>
          </p:nvSpPr>
          <p:spPr>
            <a:xfrm>
              <a:off x="9386496" y="2282245"/>
              <a:ext cx="2572932" cy="403637"/>
            </a:xfrm>
            <a:prstGeom prst="rect">
              <a:avLst/>
            </a:prstGeom>
          </p:spPr>
          <p:txBody>
            <a:bodyPr wrap="square">
              <a:spAutoFit/>
            </a:bodyPr>
            <a:lstStyle/>
            <a:p>
              <a:pPr>
                <a:lnSpc>
                  <a:spcPct val="70000"/>
                </a:lnSpc>
              </a:pPr>
              <a:r>
                <a:rPr lang="en-US" sz="1400" dirty="0"/>
                <a:t>National Cybersecurity Center of Excellence</a:t>
              </a:r>
            </a:p>
          </p:txBody>
        </p:sp>
      </p:grpSp>
      <p:grpSp>
        <p:nvGrpSpPr>
          <p:cNvPr id="39" name="Group 38">
            <a:extLst>
              <a:ext uri="{FF2B5EF4-FFF2-40B4-BE49-F238E27FC236}">
                <a16:creationId xmlns:a16="http://schemas.microsoft.com/office/drawing/2014/main" id="{7BF3B95F-0E14-1D49-8B67-3F5A78A87FC5}"/>
              </a:ext>
            </a:extLst>
          </p:cNvPr>
          <p:cNvGrpSpPr/>
          <p:nvPr userDrawn="1"/>
        </p:nvGrpSpPr>
        <p:grpSpPr>
          <a:xfrm>
            <a:off x="7704335" y="2660285"/>
            <a:ext cx="4255093" cy="878206"/>
            <a:chOff x="7704335" y="2660285"/>
            <a:chExt cx="4255093" cy="878206"/>
          </a:xfrm>
        </p:grpSpPr>
        <p:pic>
          <p:nvPicPr>
            <p:cNvPr id="40" name="Graphic 110">
              <a:extLst>
                <a:ext uri="{FF2B5EF4-FFF2-40B4-BE49-F238E27FC236}">
                  <a16:creationId xmlns:a16="http://schemas.microsoft.com/office/drawing/2014/main" id="{EC6A9B57-F182-E748-82CB-797BE915A0AF}"/>
                </a:ext>
              </a:extLst>
            </p:cNvPr>
            <p:cNvPicPr>
              <a:picLocks noChangeAspect="1"/>
            </p:cNvPicPr>
            <p:nvPr/>
          </p:nvPicPr>
          <p:blipFill>
            <a:blip r:embed="rId7"/>
            <a:stretch>
              <a:fillRect/>
            </a:stretch>
          </p:blipFill>
          <p:spPr>
            <a:xfrm>
              <a:off x="7704335" y="3005204"/>
              <a:ext cx="399965" cy="533287"/>
            </a:xfrm>
            <a:prstGeom prst="rect">
              <a:avLst/>
            </a:prstGeom>
          </p:spPr>
        </p:pic>
        <p:sp>
          <p:nvSpPr>
            <p:cNvPr id="41" name="Rectangle 40">
              <a:extLst>
                <a:ext uri="{FF2B5EF4-FFF2-40B4-BE49-F238E27FC236}">
                  <a16:creationId xmlns:a16="http://schemas.microsoft.com/office/drawing/2014/main" id="{474096E1-07A6-DA4D-9C0C-64BD29427BE8}"/>
                </a:ext>
              </a:extLst>
            </p:cNvPr>
            <p:cNvSpPr/>
            <p:nvPr/>
          </p:nvSpPr>
          <p:spPr>
            <a:xfrm>
              <a:off x="9386496" y="2660285"/>
              <a:ext cx="2572932" cy="403637"/>
            </a:xfrm>
            <a:prstGeom prst="rect">
              <a:avLst/>
            </a:prstGeom>
          </p:spPr>
          <p:txBody>
            <a:bodyPr wrap="square">
              <a:spAutoFit/>
            </a:bodyPr>
            <a:lstStyle/>
            <a:p>
              <a:pPr>
                <a:lnSpc>
                  <a:spcPct val="70000"/>
                </a:lnSpc>
              </a:pPr>
              <a:r>
                <a:rPr lang="en-US" sz="1400" dirty="0"/>
                <a:t>Institute for Bioscience &amp; Biotechnology Research</a:t>
              </a:r>
            </a:p>
          </p:txBody>
        </p:sp>
      </p:grpSp>
      <p:grpSp>
        <p:nvGrpSpPr>
          <p:cNvPr id="42" name="Group 41">
            <a:extLst>
              <a:ext uri="{FF2B5EF4-FFF2-40B4-BE49-F238E27FC236}">
                <a16:creationId xmlns:a16="http://schemas.microsoft.com/office/drawing/2014/main" id="{1F883EAE-3022-D74A-9358-E49A66646BC8}"/>
              </a:ext>
            </a:extLst>
          </p:cNvPr>
          <p:cNvGrpSpPr/>
          <p:nvPr userDrawn="1"/>
        </p:nvGrpSpPr>
        <p:grpSpPr>
          <a:xfrm>
            <a:off x="7089312" y="3961824"/>
            <a:ext cx="5470059" cy="776400"/>
            <a:chOff x="7089312" y="3961824"/>
            <a:chExt cx="5470059" cy="776400"/>
          </a:xfrm>
        </p:grpSpPr>
        <p:pic>
          <p:nvPicPr>
            <p:cNvPr id="43" name="Graphic 98">
              <a:extLst>
                <a:ext uri="{FF2B5EF4-FFF2-40B4-BE49-F238E27FC236}">
                  <a16:creationId xmlns:a16="http://schemas.microsoft.com/office/drawing/2014/main" id="{F32183B4-75E1-0D4B-85D1-813D732592B0}"/>
                </a:ext>
              </a:extLst>
            </p:cNvPr>
            <p:cNvPicPr>
              <a:picLocks noChangeAspect="1"/>
            </p:cNvPicPr>
            <p:nvPr/>
          </p:nvPicPr>
          <p:blipFill>
            <a:blip r:embed="rId7"/>
            <a:stretch>
              <a:fillRect/>
            </a:stretch>
          </p:blipFill>
          <p:spPr>
            <a:xfrm>
              <a:off x="7089312" y="4204937"/>
              <a:ext cx="399965" cy="533287"/>
            </a:xfrm>
            <a:prstGeom prst="rect">
              <a:avLst/>
            </a:prstGeom>
          </p:spPr>
        </p:pic>
        <p:sp>
          <p:nvSpPr>
            <p:cNvPr id="44" name="Rectangle 43">
              <a:extLst>
                <a:ext uri="{FF2B5EF4-FFF2-40B4-BE49-F238E27FC236}">
                  <a16:creationId xmlns:a16="http://schemas.microsoft.com/office/drawing/2014/main" id="{38F428BB-59C4-E948-A7EC-789AD0815FDF}"/>
                </a:ext>
              </a:extLst>
            </p:cNvPr>
            <p:cNvSpPr/>
            <p:nvPr/>
          </p:nvSpPr>
          <p:spPr>
            <a:xfrm>
              <a:off x="9386496" y="3961824"/>
              <a:ext cx="3172875" cy="252826"/>
            </a:xfrm>
            <a:prstGeom prst="rect">
              <a:avLst/>
            </a:prstGeom>
          </p:spPr>
          <p:txBody>
            <a:bodyPr wrap="square">
              <a:spAutoFit/>
            </a:bodyPr>
            <a:lstStyle/>
            <a:p>
              <a:pPr>
                <a:lnSpc>
                  <a:spcPct val="70000"/>
                </a:lnSpc>
              </a:pPr>
              <a:r>
                <a:rPr lang="en-US" sz="1400" dirty="0"/>
                <a:t>Hollings Marine Laboratory</a:t>
              </a:r>
            </a:p>
          </p:txBody>
        </p:sp>
      </p:grpSp>
      <p:grpSp>
        <p:nvGrpSpPr>
          <p:cNvPr id="45" name="Group 44">
            <a:extLst>
              <a:ext uri="{FF2B5EF4-FFF2-40B4-BE49-F238E27FC236}">
                <a16:creationId xmlns:a16="http://schemas.microsoft.com/office/drawing/2014/main" id="{2E5A989E-72D3-224F-A927-9A8423CCCF1C}"/>
              </a:ext>
            </a:extLst>
          </p:cNvPr>
          <p:cNvGrpSpPr/>
          <p:nvPr userDrawn="1"/>
        </p:nvGrpSpPr>
        <p:grpSpPr>
          <a:xfrm>
            <a:off x="8233590" y="2664790"/>
            <a:ext cx="4283765" cy="1789138"/>
            <a:chOff x="8233590" y="2664790"/>
            <a:chExt cx="4283765" cy="1789138"/>
          </a:xfrm>
        </p:grpSpPr>
        <p:pic>
          <p:nvPicPr>
            <p:cNvPr id="46" name="Graphic 101">
              <a:extLst>
                <a:ext uri="{FF2B5EF4-FFF2-40B4-BE49-F238E27FC236}">
                  <a16:creationId xmlns:a16="http://schemas.microsoft.com/office/drawing/2014/main" id="{86D49F59-6B42-FC47-8C7D-4C59D28D7613}"/>
                </a:ext>
              </a:extLst>
            </p:cNvPr>
            <p:cNvPicPr>
              <a:picLocks noChangeAspect="1"/>
            </p:cNvPicPr>
            <p:nvPr/>
          </p:nvPicPr>
          <p:blipFill>
            <a:blip r:embed="rId7"/>
            <a:stretch>
              <a:fillRect/>
            </a:stretch>
          </p:blipFill>
          <p:spPr>
            <a:xfrm>
              <a:off x="8233590" y="2664790"/>
              <a:ext cx="399965" cy="533287"/>
            </a:xfrm>
            <a:prstGeom prst="rect">
              <a:avLst/>
            </a:prstGeom>
          </p:spPr>
        </p:pic>
        <p:sp>
          <p:nvSpPr>
            <p:cNvPr id="47" name="Rectangle 46">
              <a:extLst>
                <a:ext uri="{FF2B5EF4-FFF2-40B4-BE49-F238E27FC236}">
                  <a16:creationId xmlns:a16="http://schemas.microsoft.com/office/drawing/2014/main" id="{EF51B269-1BCC-B047-9A1A-6C6A7B38EAFD}"/>
                </a:ext>
              </a:extLst>
            </p:cNvPr>
            <p:cNvSpPr/>
            <p:nvPr/>
          </p:nvSpPr>
          <p:spPr>
            <a:xfrm>
              <a:off x="9386496" y="4201102"/>
              <a:ext cx="3130859" cy="252826"/>
            </a:xfrm>
            <a:prstGeom prst="rect">
              <a:avLst/>
            </a:prstGeom>
          </p:spPr>
          <p:txBody>
            <a:bodyPr wrap="square">
              <a:spAutoFit/>
            </a:bodyPr>
            <a:lstStyle/>
            <a:p>
              <a:pPr>
                <a:lnSpc>
                  <a:spcPct val="70000"/>
                </a:lnSpc>
              </a:pPr>
              <a:r>
                <a:rPr lang="en-US" sz="1400" dirty="0"/>
                <a:t>Brookhaven National Laboratory</a:t>
              </a:r>
            </a:p>
          </p:txBody>
        </p:sp>
      </p:grpSp>
      <p:grpSp>
        <p:nvGrpSpPr>
          <p:cNvPr id="48" name="Group 47">
            <a:extLst>
              <a:ext uri="{FF2B5EF4-FFF2-40B4-BE49-F238E27FC236}">
                <a16:creationId xmlns:a16="http://schemas.microsoft.com/office/drawing/2014/main" id="{9B18CFB0-2D6B-C747-87C6-28CDADF99101}"/>
              </a:ext>
            </a:extLst>
          </p:cNvPr>
          <p:cNvGrpSpPr/>
          <p:nvPr userDrawn="1"/>
        </p:nvGrpSpPr>
        <p:grpSpPr>
          <a:xfrm>
            <a:off x="841709" y="3218418"/>
            <a:ext cx="11117719" cy="1640575"/>
            <a:chOff x="841709" y="3218418"/>
            <a:chExt cx="11117719" cy="1640575"/>
          </a:xfrm>
        </p:grpSpPr>
        <p:pic>
          <p:nvPicPr>
            <p:cNvPr id="49" name="Graphic 100">
              <a:extLst>
                <a:ext uri="{FF2B5EF4-FFF2-40B4-BE49-F238E27FC236}">
                  <a16:creationId xmlns:a16="http://schemas.microsoft.com/office/drawing/2014/main" id="{79FD4590-4043-4846-86E0-333759AA3B66}"/>
                </a:ext>
              </a:extLst>
            </p:cNvPr>
            <p:cNvPicPr>
              <a:picLocks noChangeAspect="1"/>
            </p:cNvPicPr>
            <p:nvPr/>
          </p:nvPicPr>
          <p:blipFill>
            <a:blip r:embed="rId7"/>
            <a:stretch>
              <a:fillRect/>
            </a:stretch>
          </p:blipFill>
          <p:spPr>
            <a:xfrm>
              <a:off x="841709" y="3218418"/>
              <a:ext cx="399965" cy="533287"/>
            </a:xfrm>
            <a:prstGeom prst="rect">
              <a:avLst/>
            </a:prstGeom>
          </p:spPr>
        </p:pic>
        <p:sp>
          <p:nvSpPr>
            <p:cNvPr id="50" name="Rectangle 49">
              <a:extLst>
                <a:ext uri="{FF2B5EF4-FFF2-40B4-BE49-F238E27FC236}">
                  <a16:creationId xmlns:a16="http://schemas.microsoft.com/office/drawing/2014/main" id="{1B3A04CB-43D0-8948-B5F5-435733DD2ECD}"/>
                </a:ext>
              </a:extLst>
            </p:cNvPr>
            <p:cNvSpPr/>
            <p:nvPr/>
          </p:nvSpPr>
          <p:spPr>
            <a:xfrm>
              <a:off x="9386496" y="4455356"/>
              <a:ext cx="2572932" cy="403637"/>
            </a:xfrm>
            <a:prstGeom prst="rect">
              <a:avLst/>
            </a:prstGeom>
          </p:spPr>
          <p:txBody>
            <a:bodyPr wrap="square">
              <a:spAutoFit/>
            </a:bodyPr>
            <a:lstStyle/>
            <a:p>
              <a:pPr>
                <a:lnSpc>
                  <a:spcPct val="70000"/>
                </a:lnSpc>
              </a:pPr>
              <a:r>
                <a:rPr lang="en-US" sz="1400" dirty="0"/>
                <a:t>Joint Initiative for Metrology in Biology</a:t>
              </a:r>
            </a:p>
          </p:txBody>
        </p:sp>
      </p:grpSp>
      <p:grpSp>
        <p:nvGrpSpPr>
          <p:cNvPr id="51" name="Group 50">
            <a:extLst>
              <a:ext uri="{FF2B5EF4-FFF2-40B4-BE49-F238E27FC236}">
                <a16:creationId xmlns:a16="http://schemas.microsoft.com/office/drawing/2014/main" id="{544DCFC3-FBD5-0843-A7F9-28B98603E539}"/>
              </a:ext>
            </a:extLst>
          </p:cNvPr>
          <p:cNvGrpSpPr/>
          <p:nvPr userDrawn="1"/>
        </p:nvGrpSpPr>
        <p:grpSpPr>
          <a:xfrm>
            <a:off x="2527888" y="5164217"/>
            <a:ext cx="9431540" cy="548786"/>
            <a:chOff x="2527888" y="5164217"/>
            <a:chExt cx="9431540" cy="548786"/>
          </a:xfrm>
        </p:grpSpPr>
        <p:pic>
          <p:nvPicPr>
            <p:cNvPr id="52" name="Graphic 99">
              <a:extLst>
                <a:ext uri="{FF2B5EF4-FFF2-40B4-BE49-F238E27FC236}">
                  <a16:creationId xmlns:a16="http://schemas.microsoft.com/office/drawing/2014/main" id="{310C905F-EE5A-874A-B26C-BD0A2ABBE75A}"/>
                </a:ext>
              </a:extLst>
            </p:cNvPr>
            <p:cNvPicPr>
              <a:picLocks noChangeAspect="1"/>
            </p:cNvPicPr>
            <p:nvPr/>
          </p:nvPicPr>
          <p:blipFill>
            <a:blip r:embed="rId9"/>
            <a:stretch>
              <a:fillRect/>
            </a:stretch>
          </p:blipFill>
          <p:spPr>
            <a:xfrm>
              <a:off x="2527888" y="5179716"/>
              <a:ext cx="399965" cy="533287"/>
            </a:xfrm>
            <a:prstGeom prst="rect">
              <a:avLst/>
            </a:prstGeom>
          </p:spPr>
        </p:pic>
        <p:sp>
          <p:nvSpPr>
            <p:cNvPr id="53" name="Rectangle 52">
              <a:extLst>
                <a:ext uri="{FF2B5EF4-FFF2-40B4-BE49-F238E27FC236}">
                  <a16:creationId xmlns:a16="http://schemas.microsoft.com/office/drawing/2014/main" id="{93C17C5A-08F0-2048-A7FE-6E5E456B5A9F}"/>
                </a:ext>
              </a:extLst>
            </p:cNvPr>
            <p:cNvSpPr/>
            <p:nvPr/>
          </p:nvSpPr>
          <p:spPr>
            <a:xfrm>
              <a:off x="9386496" y="5164217"/>
              <a:ext cx="2572932" cy="252826"/>
            </a:xfrm>
            <a:prstGeom prst="rect">
              <a:avLst/>
            </a:prstGeom>
          </p:spPr>
          <p:txBody>
            <a:bodyPr wrap="square">
              <a:spAutoFit/>
            </a:bodyPr>
            <a:lstStyle/>
            <a:p>
              <a:pPr>
                <a:lnSpc>
                  <a:spcPct val="70000"/>
                </a:lnSpc>
              </a:pPr>
              <a:r>
                <a:rPr lang="en-US" sz="1400" dirty="0"/>
                <a:t>NIST Kauai HI WWVH </a:t>
              </a:r>
            </a:p>
          </p:txBody>
        </p:sp>
      </p:grpSp>
      <p:grpSp>
        <p:nvGrpSpPr>
          <p:cNvPr id="54" name="Group 53">
            <a:extLst>
              <a:ext uri="{FF2B5EF4-FFF2-40B4-BE49-F238E27FC236}">
                <a16:creationId xmlns:a16="http://schemas.microsoft.com/office/drawing/2014/main" id="{DF30EC7E-635E-8B4B-92C7-AF3FB7225306}"/>
              </a:ext>
            </a:extLst>
          </p:cNvPr>
          <p:cNvGrpSpPr/>
          <p:nvPr userDrawn="1"/>
        </p:nvGrpSpPr>
        <p:grpSpPr>
          <a:xfrm>
            <a:off x="3049881" y="3014089"/>
            <a:ext cx="8909547" cy="944338"/>
            <a:chOff x="3049881" y="3014089"/>
            <a:chExt cx="8909547" cy="944338"/>
          </a:xfrm>
        </p:grpSpPr>
        <p:pic>
          <p:nvPicPr>
            <p:cNvPr id="55" name="Graphic 107">
              <a:extLst>
                <a:ext uri="{FF2B5EF4-FFF2-40B4-BE49-F238E27FC236}">
                  <a16:creationId xmlns:a16="http://schemas.microsoft.com/office/drawing/2014/main" id="{6A62D4F3-3ED0-EA4B-8CF6-8028F94D602D}"/>
                </a:ext>
              </a:extLst>
            </p:cNvPr>
            <p:cNvPicPr>
              <a:picLocks noChangeAspect="1"/>
            </p:cNvPicPr>
            <p:nvPr/>
          </p:nvPicPr>
          <p:blipFill>
            <a:blip r:embed="rId7"/>
            <a:stretch>
              <a:fillRect/>
            </a:stretch>
          </p:blipFill>
          <p:spPr>
            <a:xfrm>
              <a:off x="3049881" y="3014089"/>
              <a:ext cx="413922" cy="551897"/>
            </a:xfrm>
            <a:prstGeom prst="rect">
              <a:avLst/>
            </a:prstGeom>
          </p:spPr>
        </p:pic>
        <p:sp>
          <p:nvSpPr>
            <p:cNvPr id="56" name="Rectangle 55">
              <a:extLst>
                <a:ext uri="{FF2B5EF4-FFF2-40B4-BE49-F238E27FC236}">
                  <a16:creationId xmlns:a16="http://schemas.microsoft.com/office/drawing/2014/main" id="{7FB9BA38-91CD-0F48-94CD-E839404D2825}"/>
                </a:ext>
              </a:extLst>
            </p:cNvPr>
            <p:cNvSpPr/>
            <p:nvPr/>
          </p:nvSpPr>
          <p:spPr>
            <a:xfrm>
              <a:off x="9386496" y="3682967"/>
              <a:ext cx="2572932" cy="275460"/>
            </a:xfrm>
            <a:prstGeom prst="rect">
              <a:avLst/>
            </a:prstGeom>
          </p:spPr>
          <p:txBody>
            <a:bodyPr wrap="square">
              <a:spAutoFit/>
            </a:bodyPr>
            <a:lstStyle/>
            <a:p>
              <a:pPr>
                <a:lnSpc>
                  <a:spcPct val="85000"/>
                </a:lnSpc>
              </a:pPr>
              <a:r>
                <a:rPr lang="en-US" sz="1400" dirty="0"/>
                <a:t>JILA</a:t>
              </a:r>
            </a:p>
          </p:txBody>
        </p:sp>
      </p:grpSp>
      <p:grpSp>
        <p:nvGrpSpPr>
          <p:cNvPr id="57" name="Group 56">
            <a:extLst>
              <a:ext uri="{FF2B5EF4-FFF2-40B4-BE49-F238E27FC236}">
                <a16:creationId xmlns:a16="http://schemas.microsoft.com/office/drawing/2014/main" id="{B8201A2D-F2E3-194E-AF76-01F55D0DD832}"/>
              </a:ext>
            </a:extLst>
          </p:cNvPr>
          <p:cNvGrpSpPr/>
          <p:nvPr userDrawn="1"/>
        </p:nvGrpSpPr>
        <p:grpSpPr>
          <a:xfrm>
            <a:off x="7548842" y="1442346"/>
            <a:ext cx="4410586" cy="2108649"/>
            <a:chOff x="7548842" y="1442346"/>
            <a:chExt cx="4410586" cy="2108649"/>
          </a:xfrm>
        </p:grpSpPr>
        <p:pic>
          <p:nvPicPr>
            <p:cNvPr id="58" name="Graphic 105">
              <a:extLst>
                <a:ext uri="{FF2B5EF4-FFF2-40B4-BE49-F238E27FC236}">
                  <a16:creationId xmlns:a16="http://schemas.microsoft.com/office/drawing/2014/main" id="{06DC9F4F-E108-0643-8EB3-C2BD92FF8AE3}"/>
                </a:ext>
              </a:extLst>
            </p:cNvPr>
            <p:cNvPicPr>
              <a:picLocks noChangeAspect="1"/>
            </p:cNvPicPr>
            <p:nvPr/>
          </p:nvPicPr>
          <p:blipFill>
            <a:blip r:embed="rId10"/>
            <a:stretch>
              <a:fillRect/>
            </a:stretch>
          </p:blipFill>
          <p:spPr>
            <a:xfrm>
              <a:off x="7548842" y="3017708"/>
              <a:ext cx="396156" cy="533287"/>
            </a:xfrm>
            <a:prstGeom prst="rect">
              <a:avLst/>
            </a:prstGeom>
          </p:spPr>
        </p:pic>
        <p:sp>
          <p:nvSpPr>
            <p:cNvPr id="59" name="Rectangle 58">
              <a:extLst>
                <a:ext uri="{FF2B5EF4-FFF2-40B4-BE49-F238E27FC236}">
                  <a16:creationId xmlns:a16="http://schemas.microsoft.com/office/drawing/2014/main" id="{71452F7A-6814-3D4F-9E4B-C5AD7589CB55}"/>
                </a:ext>
              </a:extLst>
            </p:cNvPr>
            <p:cNvSpPr/>
            <p:nvPr/>
          </p:nvSpPr>
          <p:spPr>
            <a:xfrm>
              <a:off x="9386496" y="1442346"/>
              <a:ext cx="2572932" cy="277064"/>
            </a:xfrm>
            <a:prstGeom prst="rect">
              <a:avLst/>
            </a:prstGeom>
          </p:spPr>
          <p:txBody>
            <a:bodyPr wrap="square">
              <a:spAutoFit/>
            </a:bodyPr>
            <a:lstStyle/>
            <a:p>
              <a:pPr>
                <a:lnSpc>
                  <a:spcPct val="85000"/>
                </a:lnSpc>
              </a:pPr>
              <a:r>
                <a:rPr lang="en-US" sz="1400" dirty="0"/>
                <a:t>Gaithersburg, MD</a:t>
              </a:r>
            </a:p>
          </p:txBody>
        </p:sp>
      </p:grpSp>
      <p:grpSp>
        <p:nvGrpSpPr>
          <p:cNvPr id="60" name="Group 59">
            <a:extLst>
              <a:ext uri="{FF2B5EF4-FFF2-40B4-BE49-F238E27FC236}">
                <a16:creationId xmlns:a16="http://schemas.microsoft.com/office/drawing/2014/main" id="{38765FD6-DFF9-7540-AF2B-57B1816D8312}"/>
              </a:ext>
            </a:extLst>
          </p:cNvPr>
          <p:cNvGrpSpPr/>
          <p:nvPr userDrawn="1"/>
        </p:nvGrpSpPr>
        <p:grpSpPr>
          <a:xfrm>
            <a:off x="3184246" y="1669492"/>
            <a:ext cx="8775182" cy="2078576"/>
            <a:chOff x="3184246" y="1669492"/>
            <a:chExt cx="8775182" cy="2078576"/>
          </a:xfrm>
        </p:grpSpPr>
        <p:pic>
          <p:nvPicPr>
            <p:cNvPr id="61" name="Graphic 106">
              <a:extLst>
                <a:ext uri="{FF2B5EF4-FFF2-40B4-BE49-F238E27FC236}">
                  <a16:creationId xmlns:a16="http://schemas.microsoft.com/office/drawing/2014/main" id="{F7DE8178-4D09-354F-9F62-374A9BCC3143}"/>
                </a:ext>
              </a:extLst>
            </p:cNvPr>
            <p:cNvPicPr>
              <a:picLocks noChangeAspect="1"/>
            </p:cNvPicPr>
            <p:nvPr/>
          </p:nvPicPr>
          <p:blipFill>
            <a:blip r:embed="rId10"/>
            <a:stretch>
              <a:fillRect/>
            </a:stretch>
          </p:blipFill>
          <p:spPr>
            <a:xfrm>
              <a:off x="3184246" y="3214781"/>
              <a:ext cx="396156" cy="533287"/>
            </a:xfrm>
            <a:prstGeom prst="rect">
              <a:avLst/>
            </a:prstGeom>
          </p:spPr>
        </p:pic>
        <p:sp>
          <p:nvSpPr>
            <p:cNvPr id="62" name="Rectangle 61">
              <a:extLst>
                <a:ext uri="{FF2B5EF4-FFF2-40B4-BE49-F238E27FC236}">
                  <a16:creationId xmlns:a16="http://schemas.microsoft.com/office/drawing/2014/main" id="{9EB87BB0-1B78-0A4E-81FC-A8790506F654}"/>
                </a:ext>
              </a:extLst>
            </p:cNvPr>
            <p:cNvSpPr/>
            <p:nvPr/>
          </p:nvSpPr>
          <p:spPr>
            <a:xfrm>
              <a:off x="9386496" y="1669492"/>
              <a:ext cx="2572932" cy="277064"/>
            </a:xfrm>
            <a:prstGeom prst="rect">
              <a:avLst/>
            </a:prstGeom>
          </p:spPr>
          <p:txBody>
            <a:bodyPr wrap="square">
              <a:spAutoFit/>
            </a:bodyPr>
            <a:lstStyle/>
            <a:p>
              <a:pPr>
                <a:lnSpc>
                  <a:spcPct val="85000"/>
                </a:lnSpc>
              </a:pPr>
              <a:r>
                <a:rPr lang="en-US" sz="1400" dirty="0"/>
                <a:t>Boulder, CO</a:t>
              </a:r>
            </a:p>
          </p:txBody>
        </p:sp>
      </p:grpSp>
      <p:grpSp>
        <p:nvGrpSpPr>
          <p:cNvPr id="63" name="Group 62">
            <a:extLst>
              <a:ext uri="{FF2B5EF4-FFF2-40B4-BE49-F238E27FC236}">
                <a16:creationId xmlns:a16="http://schemas.microsoft.com/office/drawing/2014/main" id="{A86BCBA3-5537-E24E-AE28-676020E08C5A}"/>
              </a:ext>
            </a:extLst>
          </p:cNvPr>
          <p:cNvGrpSpPr/>
          <p:nvPr userDrawn="1"/>
        </p:nvGrpSpPr>
        <p:grpSpPr>
          <a:xfrm>
            <a:off x="3438590" y="2885325"/>
            <a:ext cx="8520838" cy="2779105"/>
            <a:chOff x="3438590" y="2885325"/>
            <a:chExt cx="8520838" cy="2779105"/>
          </a:xfrm>
        </p:grpSpPr>
        <p:pic>
          <p:nvPicPr>
            <p:cNvPr id="64" name="Graphic 46">
              <a:extLst>
                <a:ext uri="{FF2B5EF4-FFF2-40B4-BE49-F238E27FC236}">
                  <a16:creationId xmlns:a16="http://schemas.microsoft.com/office/drawing/2014/main" id="{96F43E18-D0CC-F846-B670-752C0A2C396F}"/>
                </a:ext>
              </a:extLst>
            </p:cNvPr>
            <p:cNvPicPr>
              <a:picLocks noChangeAspect="1"/>
            </p:cNvPicPr>
            <p:nvPr/>
          </p:nvPicPr>
          <p:blipFill>
            <a:blip r:embed="rId9"/>
            <a:stretch>
              <a:fillRect/>
            </a:stretch>
          </p:blipFill>
          <p:spPr>
            <a:xfrm>
              <a:off x="3438590" y="2885325"/>
              <a:ext cx="399965" cy="533287"/>
            </a:xfrm>
            <a:prstGeom prst="rect">
              <a:avLst/>
            </a:prstGeom>
          </p:spPr>
        </p:pic>
        <p:sp>
          <p:nvSpPr>
            <p:cNvPr id="65" name="Rectangle 64">
              <a:extLst>
                <a:ext uri="{FF2B5EF4-FFF2-40B4-BE49-F238E27FC236}">
                  <a16:creationId xmlns:a16="http://schemas.microsoft.com/office/drawing/2014/main" id="{60418A9F-94CD-8A4C-9B4E-C0B41C6856E8}"/>
                </a:ext>
              </a:extLst>
            </p:cNvPr>
            <p:cNvSpPr/>
            <p:nvPr/>
          </p:nvSpPr>
          <p:spPr>
            <a:xfrm>
              <a:off x="9386496" y="5411604"/>
              <a:ext cx="2572932" cy="252826"/>
            </a:xfrm>
            <a:prstGeom prst="rect">
              <a:avLst/>
            </a:prstGeom>
          </p:spPr>
          <p:txBody>
            <a:bodyPr wrap="square">
              <a:spAutoFit/>
            </a:bodyPr>
            <a:lstStyle/>
            <a:p>
              <a:pPr>
                <a:lnSpc>
                  <a:spcPct val="70000"/>
                </a:lnSpc>
              </a:pPr>
              <a:r>
                <a:rPr lang="en-US" sz="1400" dirty="0"/>
                <a:t>NIST Ft. Collins CO WWV</a:t>
              </a:r>
            </a:p>
          </p:txBody>
        </p:sp>
      </p:grpSp>
      <p:grpSp>
        <p:nvGrpSpPr>
          <p:cNvPr id="66" name="Group 65">
            <a:extLst>
              <a:ext uri="{FF2B5EF4-FFF2-40B4-BE49-F238E27FC236}">
                <a16:creationId xmlns:a16="http://schemas.microsoft.com/office/drawing/2014/main" id="{A7CE4B1F-2E5A-3D42-B6E0-8A07DC22CBDF}"/>
              </a:ext>
            </a:extLst>
          </p:cNvPr>
          <p:cNvGrpSpPr/>
          <p:nvPr userDrawn="1"/>
        </p:nvGrpSpPr>
        <p:grpSpPr>
          <a:xfrm>
            <a:off x="7761756" y="3061113"/>
            <a:ext cx="4193183" cy="663477"/>
            <a:chOff x="7761756" y="3061113"/>
            <a:chExt cx="4193183" cy="663477"/>
          </a:xfrm>
        </p:grpSpPr>
        <p:pic>
          <p:nvPicPr>
            <p:cNvPr id="67" name="Graphic 112">
              <a:extLst>
                <a:ext uri="{FF2B5EF4-FFF2-40B4-BE49-F238E27FC236}">
                  <a16:creationId xmlns:a16="http://schemas.microsoft.com/office/drawing/2014/main" id="{2FB0E087-3EF0-2142-8389-D7D56EA27330}"/>
                </a:ext>
              </a:extLst>
            </p:cNvPr>
            <p:cNvPicPr>
              <a:picLocks noChangeAspect="1"/>
            </p:cNvPicPr>
            <p:nvPr/>
          </p:nvPicPr>
          <p:blipFill>
            <a:blip r:embed="rId7"/>
            <a:stretch>
              <a:fillRect/>
            </a:stretch>
          </p:blipFill>
          <p:spPr>
            <a:xfrm>
              <a:off x="7761756" y="3191303"/>
              <a:ext cx="399965" cy="533287"/>
            </a:xfrm>
            <a:prstGeom prst="rect">
              <a:avLst/>
            </a:prstGeom>
          </p:spPr>
        </p:pic>
        <p:sp>
          <p:nvSpPr>
            <p:cNvPr id="68" name="Rectangle 67">
              <a:extLst>
                <a:ext uri="{FF2B5EF4-FFF2-40B4-BE49-F238E27FC236}">
                  <a16:creationId xmlns:a16="http://schemas.microsoft.com/office/drawing/2014/main" id="{811AED5F-E92D-694C-A0ED-EF87311C3325}"/>
                </a:ext>
              </a:extLst>
            </p:cNvPr>
            <p:cNvSpPr/>
            <p:nvPr/>
          </p:nvSpPr>
          <p:spPr>
            <a:xfrm>
              <a:off x="9386496" y="3061113"/>
              <a:ext cx="2568443" cy="403637"/>
            </a:xfrm>
            <a:prstGeom prst="rect">
              <a:avLst/>
            </a:prstGeom>
          </p:spPr>
          <p:txBody>
            <a:bodyPr wrap="square">
              <a:spAutoFit/>
            </a:bodyPr>
            <a:lstStyle/>
            <a:p>
              <a:pPr>
                <a:lnSpc>
                  <a:spcPct val="70000"/>
                </a:lnSpc>
              </a:pPr>
              <a:r>
                <a:rPr lang="en-US" sz="1400" dirty="0"/>
                <a:t>Joint Institute for Quantum </a:t>
              </a:r>
            </a:p>
            <a:p>
              <a:pPr>
                <a:lnSpc>
                  <a:spcPct val="70000"/>
                </a:lnSpc>
              </a:pPr>
              <a:r>
                <a:rPr lang="en-US" sz="1400" dirty="0"/>
                <a:t>Computer Science</a:t>
              </a:r>
            </a:p>
          </p:txBody>
        </p:sp>
        <p:sp>
          <p:nvSpPr>
            <p:cNvPr id="69" name="Rectangle 68">
              <a:extLst>
                <a:ext uri="{FF2B5EF4-FFF2-40B4-BE49-F238E27FC236}">
                  <a16:creationId xmlns:a16="http://schemas.microsoft.com/office/drawing/2014/main" id="{8DB1608B-4B7E-314F-92AA-4E4DA4BB5783}"/>
                </a:ext>
              </a:extLst>
            </p:cNvPr>
            <p:cNvSpPr/>
            <p:nvPr/>
          </p:nvSpPr>
          <p:spPr>
            <a:xfrm>
              <a:off x="9386496" y="3451251"/>
              <a:ext cx="2568443" cy="252826"/>
            </a:xfrm>
            <a:prstGeom prst="rect">
              <a:avLst/>
            </a:prstGeom>
          </p:spPr>
          <p:txBody>
            <a:bodyPr wrap="square">
              <a:spAutoFit/>
            </a:bodyPr>
            <a:lstStyle/>
            <a:p>
              <a:pPr>
                <a:lnSpc>
                  <a:spcPct val="70000"/>
                </a:lnSpc>
              </a:pPr>
              <a:r>
                <a:rPr lang="en-US" sz="1400" dirty="0"/>
                <a:t>Joint Quantum Institute</a:t>
              </a:r>
            </a:p>
          </p:txBody>
        </p:sp>
      </p:grpSp>
      <p:grpSp>
        <p:nvGrpSpPr>
          <p:cNvPr id="70" name="Group 69">
            <a:extLst>
              <a:ext uri="{FF2B5EF4-FFF2-40B4-BE49-F238E27FC236}">
                <a16:creationId xmlns:a16="http://schemas.microsoft.com/office/drawing/2014/main" id="{4DB8266B-A9B0-C946-B43E-54DBB4591A50}"/>
              </a:ext>
            </a:extLst>
          </p:cNvPr>
          <p:cNvGrpSpPr/>
          <p:nvPr userDrawn="1"/>
        </p:nvGrpSpPr>
        <p:grpSpPr>
          <a:xfrm>
            <a:off x="9386496" y="4709049"/>
            <a:ext cx="2608583" cy="533287"/>
            <a:chOff x="9386496" y="4709049"/>
            <a:chExt cx="2608583" cy="533287"/>
          </a:xfrm>
        </p:grpSpPr>
        <p:sp>
          <p:nvSpPr>
            <p:cNvPr id="71" name="TextBox 70">
              <a:extLst>
                <a:ext uri="{FF2B5EF4-FFF2-40B4-BE49-F238E27FC236}">
                  <a16:creationId xmlns:a16="http://schemas.microsoft.com/office/drawing/2014/main" id="{17719CE1-9699-BA4A-8E79-79DFAE2CDF1F}"/>
                </a:ext>
              </a:extLst>
            </p:cNvPr>
            <p:cNvSpPr txBox="1"/>
            <p:nvPr/>
          </p:nvSpPr>
          <p:spPr>
            <a:xfrm>
              <a:off x="9386496" y="4882079"/>
              <a:ext cx="2317237" cy="307777"/>
            </a:xfrm>
            <a:prstGeom prst="rect">
              <a:avLst/>
            </a:prstGeom>
            <a:noFill/>
          </p:spPr>
          <p:txBody>
            <a:bodyPr wrap="none" rtlCol="0">
              <a:spAutoFit/>
            </a:bodyPr>
            <a:lstStyle/>
            <a:p>
              <a:r>
                <a:rPr lang="en-US" sz="1400" b="1" dirty="0"/>
                <a:t>Atomic Clock Signal Stations </a:t>
              </a:r>
            </a:p>
          </p:txBody>
        </p:sp>
        <p:pic>
          <p:nvPicPr>
            <p:cNvPr id="72" name="Graphic 99">
              <a:extLst>
                <a:ext uri="{FF2B5EF4-FFF2-40B4-BE49-F238E27FC236}">
                  <a16:creationId xmlns:a16="http://schemas.microsoft.com/office/drawing/2014/main" id="{766DB3A3-9241-4043-9456-DFBCC842BD6E}"/>
                </a:ext>
              </a:extLst>
            </p:cNvPr>
            <p:cNvPicPr>
              <a:picLocks noChangeAspect="1"/>
            </p:cNvPicPr>
            <p:nvPr/>
          </p:nvPicPr>
          <p:blipFill>
            <a:blip r:embed="rId9"/>
            <a:stretch>
              <a:fillRect/>
            </a:stretch>
          </p:blipFill>
          <p:spPr>
            <a:xfrm>
              <a:off x="11595114" y="4709049"/>
              <a:ext cx="399965" cy="533287"/>
            </a:xfrm>
            <a:prstGeom prst="rect">
              <a:avLst/>
            </a:prstGeom>
          </p:spPr>
        </p:pic>
      </p:grpSp>
      <p:grpSp>
        <p:nvGrpSpPr>
          <p:cNvPr id="73" name="Group 72">
            <a:extLst>
              <a:ext uri="{FF2B5EF4-FFF2-40B4-BE49-F238E27FC236}">
                <a16:creationId xmlns:a16="http://schemas.microsoft.com/office/drawing/2014/main" id="{02773CDA-B753-EF49-B37F-85AFB6A2F589}"/>
              </a:ext>
            </a:extLst>
          </p:cNvPr>
          <p:cNvGrpSpPr/>
          <p:nvPr userDrawn="1"/>
        </p:nvGrpSpPr>
        <p:grpSpPr>
          <a:xfrm>
            <a:off x="5781681" y="2707527"/>
            <a:ext cx="6177747" cy="3997818"/>
            <a:chOff x="5781681" y="2707527"/>
            <a:chExt cx="6177747" cy="3997818"/>
          </a:xfrm>
        </p:grpSpPr>
        <p:pic>
          <p:nvPicPr>
            <p:cNvPr id="74" name="Graphic 103">
              <a:extLst>
                <a:ext uri="{FF2B5EF4-FFF2-40B4-BE49-F238E27FC236}">
                  <a16:creationId xmlns:a16="http://schemas.microsoft.com/office/drawing/2014/main" id="{409BCBEA-C8FD-8C40-99FF-2D0AF202F133}"/>
                </a:ext>
              </a:extLst>
            </p:cNvPr>
            <p:cNvPicPr>
              <a:picLocks noChangeAspect="1"/>
            </p:cNvPicPr>
            <p:nvPr/>
          </p:nvPicPr>
          <p:blipFill>
            <a:blip r:embed="rId8"/>
            <a:stretch>
              <a:fillRect/>
            </a:stretch>
          </p:blipFill>
          <p:spPr>
            <a:xfrm>
              <a:off x="5781681" y="2707527"/>
              <a:ext cx="399965" cy="533287"/>
            </a:xfrm>
            <a:prstGeom prst="rect">
              <a:avLst/>
            </a:prstGeom>
          </p:spPr>
        </p:pic>
        <p:sp>
          <p:nvSpPr>
            <p:cNvPr id="75" name="Rectangle 74">
              <a:extLst>
                <a:ext uri="{FF2B5EF4-FFF2-40B4-BE49-F238E27FC236}">
                  <a16:creationId xmlns:a16="http://schemas.microsoft.com/office/drawing/2014/main" id="{2129ED30-30C9-D649-B389-5AD67D7DC1B7}"/>
                </a:ext>
              </a:extLst>
            </p:cNvPr>
            <p:cNvSpPr/>
            <p:nvPr/>
          </p:nvSpPr>
          <p:spPr>
            <a:xfrm>
              <a:off x="9386496" y="6428281"/>
              <a:ext cx="2572932" cy="277064"/>
            </a:xfrm>
            <a:prstGeom prst="rect">
              <a:avLst/>
            </a:prstGeom>
          </p:spPr>
          <p:txBody>
            <a:bodyPr wrap="square">
              <a:spAutoFit/>
            </a:bodyPr>
            <a:lstStyle/>
            <a:p>
              <a:pPr>
                <a:lnSpc>
                  <a:spcPct val="85000"/>
                </a:lnSpc>
              </a:pPr>
              <a:r>
                <a:rPr lang="en-US" sz="1400" dirty="0"/>
                <a:t>Advanced Materials</a:t>
              </a:r>
            </a:p>
          </p:txBody>
        </p:sp>
        <p:pic>
          <p:nvPicPr>
            <p:cNvPr id="76" name="Picture 75">
              <a:extLst>
                <a:ext uri="{FF2B5EF4-FFF2-40B4-BE49-F238E27FC236}">
                  <a16:creationId xmlns:a16="http://schemas.microsoft.com/office/drawing/2014/main" id="{D7229DDB-8B16-CE44-9AEF-4E442E221491}"/>
                </a:ext>
              </a:extLst>
            </p:cNvPr>
            <p:cNvPicPr>
              <a:picLocks noChangeAspect="1"/>
            </p:cNvPicPr>
            <p:nvPr/>
          </p:nvPicPr>
          <p:blipFill>
            <a:blip r:embed="rId11"/>
            <a:stretch>
              <a:fillRect/>
            </a:stretch>
          </p:blipFill>
          <p:spPr>
            <a:xfrm>
              <a:off x="7577707" y="4049318"/>
              <a:ext cx="160723" cy="167711"/>
            </a:xfrm>
            <a:prstGeom prst="rect">
              <a:avLst/>
            </a:prstGeom>
          </p:spPr>
        </p:pic>
      </p:grpSp>
      <p:grpSp>
        <p:nvGrpSpPr>
          <p:cNvPr id="77" name="Group 76">
            <a:extLst>
              <a:ext uri="{FF2B5EF4-FFF2-40B4-BE49-F238E27FC236}">
                <a16:creationId xmlns:a16="http://schemas.microsoft.com/office/drawing/2014/main" id="{702B465A-31BA-D543-91A3-B83151C71E2E}"/>
              </a:ext>
            </a:extLst>
          </p:cNvPr>
          <p:cNvGrpSpPr/>
          <p:nvPr userDrawn="1"/>
        </p:nvGrpSpPr>
        <p:grpSpPr>
          <a:xfrm>
            <a:off x="1241674" y="2506049"/>
            <a:ext cx="10717754" cy="3723222"/>
            <a:chOff x="1241674" y="2506049"/>
            <a:chExt cx="10717754" cy="3723222"/>
          </a:xfrm>
        </p:grpSpPr>
        <p:pic>
          <p:nvPicPr>
            <p:cNvPr id="78" name="Graphic 104">
              <a:extLst>
                <a:ext uri="{FF2B5EF4-FFF2-40B4-BE49-F238E27FC236}">
                  <a16:creationId xmlns:a16="http://schemas.microsoft.com/office/drawing/2014/main" id="{355C9EEA-465D-004C-B494-F7B951B3338B}"/>
                </a:ext>
              </a:extLst>
            </p:cNvPr>
            <p:cNvPicPr>
              <a:picLocks noChangeAspect="1"/>
            </p:cNvPicPr>
            <p:nvPr/>
          </p:nvPicPr>
          <p:blipFill>
            <a:blip r:embed="rId8"/>
            <a:stretch>
              <a:fillRect/>
            </a:stretch>
          </p:blipFill>
          <p:spPr>
            <a:xfrm>
              <a:off x="5093705" y="2506049"/>
              <a:ext cx="399965" cy="533287"/>
            </a:xfrm>
            <a:prstGeom prst="rect">
              <a:avLst/>
            </a:prstGeom>
          </p:spPr>
        </p:pic>
        <p:sp>
          <p:nvSpPr>
            <p:cNvPr id="79" name="Rectangle 78">
              <a:extLst>
                <a:ext uri="{FF2B5EF4-FFF2-40B4-BE49-F238E27FC236}">
                  <a16:creationId xmlns:a16="http://schemas.microsoft.com/office/drawing/2014/main" id="{29642130-B156-F340-BB37-D0FA7C3043DE}"/>
                </a:ext>
              </a:extLst>
            </p:cNvPr>
            <p:cNvSpPr/>
            <p:nvPr/>
          </p:nvSpPr>
          <p:spPr>
            <a:xfrm>
              <a:off x="9386496" y="5952207"/>
              <a:ext cx="2572932" cy="277064"/>
            </a:xfrm>
            <a:prstGeom prst="rect">
              <a:avLst/>
            </a:prstGeom>
          </p:spPr>
          <p:txBody>
            <a:bodyPr wrap="square">
              <a:spAutoFit/>
            </a:bodyPr>
            <a:lstStyle/>
            <a:p>
              <a:pPr>
                <a:lnSpc>
                  <a:spcPct val="85000"/>
                </a:lnSpc>
              </a:pPr>
              <a:r>
                <a:rPr lang="en-US" sz="1400" dirty="0"/>
                <a:t>Forensic Science</a:t>
              </a:r>
            </a:p>
          </p:txBody>
        </p:sp>
        <p:pic>
          <p:nvPicPr>
            <p:cNvPr id="80" name="Picture 79">
              <a:extLst>
                <a:ext uri="{FF2B5EF4-FFF2-40B4-BE49-F238E27FC236}">
                  <a16:creationId xmlns:a16="http://schemas.microsoft.com/office/drawing/2014/main" id="{DBA46853-2A02-714E-8A91-44341F8C0261}"/>
                </a:ext>
              </a:extLst>
            </p:cNvPr>
            <p:cNvPicPr>
              <a:picLocks noChangeAspect="1"/>
            </p:cNvPicPr>
            <p:nvPr/>
          </p:nvPicPr>
          <p:blipFill>
            <a:blip r:embed="rId11"/>
            <a:stretch>
              <a:fillRect/>
            </a:stretch>
          </p:blipFill>
          <p:spPr>
            <a:xfrm>
              <a:off x="7477346" y="3670176"/>
              <a:ext cx="160723" cy="167711"/>
            </a:xfrm>
            <a:prstGeom prst="rect">
              <a:avLst/>
            </a:prstGeom>
          </p:spPr>
        </p:pic>
        <p:pic>
          <p:nvPicPr>
            <p:cNvPr id="81" name="Picture 80">
              <a:extLst>
                <a:ext uri="{FF2B5EF4-FFF2-40B4-BE49-F238E27FC236}">
                  <a16:creationId xmlns:a16="http://schemas.microsoft.com/office/drawing/2014/main" id="{BF11748D-2A32-914C-BA34-03B6FDA026AD}"/>
                </a:ext>
              </a:extLst>
            </p:cNvPr>
            <p:cNvPicPr>
              <a:picLocks noChangeAspect="1"/>
            </p:cNvPicPr>
            <p:nvPr/>
          </p:nvPicPr>
          <p:blipFill>
            <a:blip r:embed="rId11"/>
            <a:stretch>
              <a:fillRect/>
            </a:stretch>
          </p:blipFill>
          <p:spPr>
            <a:xfrm>
              <a:off x="7265473" y="3090313"/>
              <a:ext cx="160723" cy="167711"/>
            </a:xfrm>
            <a:prstGeom prst="rect">
              <a:avLst/>
            </a:prstGeom>
          </p:spPr>
        </p:pic>
        <p:pic>
          <p:nvPicPr>
            <p:cNvPr id="82" name="Picture 81">
              <a:extLst>
                <a:ext uri="{FF2B5EF4-FFF2-40B4-BE49-F238E27FC236}">
                  <a16:creationId xmlns:a16="http://schemas.microsoft.com/office/drawing/2014/main" id="{82AB8C96-086E-0E46-BD1E-BE94DA25419A}"/>
                </a:ext>
              </a:extLst>
            </p:cNvPr>
            <p:cNvPicPr>
              <a:picLocks noChangeAspect="1"/>
            </p:cNvPicPr>
            <p:nvPr/>
          </p:nvPicPr>
          <p:blipFill>
            <a:blip r:embed="rId11"/>
            <a:stretch>
              <a:fillRect/>
            </a:stretch>
          </p:blipFill>
          <p:spPr>
            <a:xfrm>
              <a:off x="1241674" y="4193501"/>
              <a:ext cx="160723" cy="167711"/>
            </a:xfrm>
            <a:prstGeom prst="rect">
              <a:avLst/>
            </a:prstGeom>
          </p:spPr>
        </p:pic>
      </p:grpSp>
      <p:grpSp>
        <p:nvGrpSpPr>
          <p:cNvPr id="83" name="Group 82">
            <a:extLst>
              <a:ext uri="{FF2B5EF4-FFF2-40B4-BE49-F238E27FC236}">
                <a16:creationId xmlns:a16="http://schemas.microsoft.com/office/drawing/2014/main" id="{8C883388-A904-CA42-909C-ABBF69E1BA76}"/>
              </a:ext>
            </a:extLst>
          </p:cNvPr>
          <p:cNvGrpSpPr/>
          <p:nvPr userDrawn="1"/>
        </p:nvGrpSpPr>
        <p:grpSpPr>
          <a:xfrm>
            <a:off x="761347" y="1840481"/>
            <a:ext cx="11198081" cy="4631465"/>
            <a:chOff x="761347" y="1840481"/>
            <a:chExt cx="11198081" cy="4631465"/>
          </a:xfrm>
        </p:grpSpPr>
        <p:sp>
          <p:nvSpPr>
            <p:cNvPr id="84" name="Rectangle 83">
              <a:extLst>
                <a:ext uri="{FF2B5EF4-FFF2-40B4-BE49-F238E27FC236}">
                  <a16:creationId xmlns:a16="http://schemas.microsoft.com/office/drawing/2014/main" id="{40C3E210-EF33-6E44-875A-6D8838025B6B}"/>
                </a:ext>
              </a:extLst>
            </p:cNvPr>
            <p:cNvSpPr/>
            <p:nvPr/>
          </p:nvSpPr>
          <p:spPr>
            <a:xfrm>
              <a:off x="9386496" y="6194882"/>
              <a:ext cx="2572932" cy="277064"/>
            </a:xfrm>
            <a:prstGeom prst="rect">
              <a:avLst/>
            </a:prstGeom>
          </p:spPr>
          <p:txBody>
            <a:bodyPr wrap="square">
              <a:spAutoFit/>
            </a:bodyPr>
            <a:lstStyle/>
            <a:p>
              <a:pPr>
                <a:lnSpc>
                  <a:spcPct val="85000"/>
                </a:lnSpc>
              </a:pPr>
              <a:r>
                <a:rPr lang="en-US" sz="1400" dirty="0"/>
                <a:t>Disaster Resilience</a:t>
              </a:r>
            </a:p>
          </p:txBody>
        </p:sp>
        <p:pic>
          <p:nvPicPr>
            <p:cNvPr id="85" name="Graphic 46">
              <a:extLst>
                <a:ext uri="{FF2B5EF4-FFF2-40B4-BE49-F238E27FC236}">
                  <a16:creationId xmlns:a16="http://schemas.microsoft.com/office/drawing/2014/main" id="{8B7D93D3-290E-7941-AE39-E1014F1308D4}"/>
                </a:ext>
              </a:extLst>
            </p:cNvPr>
            <p:cNvPicPr>
              <a:picLocks noChangeAspect="1"/>
            </p:cNvPicPr>
            <p:nvPr/>
          </p:nvPicPr>
          <p:blipFill>
            <a:blip r:embed="rId8"/>
            <a:stretch>
              <a:fillRect/>
            </a:stretch>
          </p:blipFill>
          <p:spPr>
            <a:xfrm>
              <a:off x="3438590" y="3309071"/>
              <a:ext cx="399965" cy="533286"/>
            </a:xfrm>
            <a:prstGeom prst="rect">
              <a:avLst/>
            </a:prstGeom>
          </p:spPr>
        </p:pic>
        <p:pic>
          <p:nvPicPr>
            <p:cNvPr id="86" name="Picture 85">
              <a:extLst>
                <a:ext uri="{FF2B5EF4-FFF2-40B4-BE49-F238E27FC236}">
                  <a16:creationId xmlns:a16="http://schemas.microsoft.com/office/drawing/2014/main" id="{16B38E01-4A2B-4944-AF00-2C44CEFD9E20}"/>
                </a:ext>
              </a:extLst>
            </p:cNvPr>
            <p:cNvPicPr>
              <a:picLocks noChangeAspect="1"/>
            </p:cNvPicPr>
            <p:nvPr/>
          </p:nvPicPr>
          <p:blipFill>
            <a:blip r:embed="rId11"/>
            <a:stretch>
              <a:fillRect/>
            </a:stretch>
          </p:blipFill>
          <p:spPr>
            <a:xfrm>
              <a:off x="4950242" y="5179716"/>
              <a:ext cx="160723" cy="167711"/>
            </a:xfrm>
            <a:prstGeom prst="rect">
              <a:avLst/>
            </a:prstGeom>
          </p:spPr>
        </p:pic>
        <p:pic>
          <p:nvPicPr>
            <p:cNvPr id="87" name="Picture 86">
              <a:extLst>
                <a:ext uri="{FF2B5EF4-FFF2-40B4-BE49-F238E27FC236}">
                  <a16:creationId xmlns:a16="http://schemas.microsoft.com/office/drawing/2014/main" id="{148E42E4-7822-6F42-873F-5AAAA74CC4A3}"/>
                </a:ext>
              </a:extLst>
            </p:cNvPr>
            <p:cNvPicPr>
              <a:picLocks noChangeAspect="1"/>
            </p:cNvPicPr>
            <p:nvPr/>
          </p:nvPicPr>
          <p:blipFill>
            <a:blip r:embed="rId11"/>
            <a:stretch>
              <a:fillRect/>
            </a:stretch>
          </p:blipFill>
          <p:spPr>
            <a:xfrm>
              <a:off x="5013343" y="4828756"/>
              <a:ext cx="160723" cy="167711"/>
            </a:xfrm>
            <a:prstGeom prst="rect">
              <a:avLst/>
            </a:prstGeom>
          </p:spPr>
        </p:pic>
        <p:pic>
          <p:nvPicPr>
            <p:cNvPr id="88" name="Picture 87">
              <a:extLst>
                <a:ext uri="{FF2B5EF4-FFF2-40B4-BE49-F238E27FC236}">
                  <a16:creationId xmlns:a16="http://schemas.microsoft.com/office/drawing/2014/main" id="{F8348315-7DAA-AD4D-9AE1-C0885D1430DB}"/>
                </a:ext>
              </a:extLst>
            </p:cNvPr>
            <p:cNvPicPr>
              <a:picLocks noChangeAspect="1"/>
            </p:cNvPicPr>
            <p:nvPr/>
          </p:nvPicPr>
          <p:blipFill>
            <a:blip r:embed="rId11"/>
            <a:stretch>
              <a:fillRect/>
            </a:stretch>
          </p:blipFill>
          <p:spPr>
            <a:xfrm rot="5836949">
              <a:off x="4689253" y="4101112"/>
              <a:ext cx="148134" cy="154575"/>
            </a:xfrm>
            <a:prstGeom prst="rect">
              <a:avLst/>
            </a:prstGeom>
          </p:spPr>
        </p:pic>
        <p:pic>
          <p:nvPicPr>
            <p:cNvPr id="89" name="Picture 88">
              <a:extLst>
                <a:ext uri="{FF2B5EF4-FFF2-40B4-BE49-F238E27FC236}">
                  <a16:creationId xmlns:a16="http://schemas.microsoft.com/office/drawing/2014/main" id="{55DC3D23-5EDB-D340-BF1E-369A99E7A985}"/>
                </a:ext>
              </a:extLst>
            </p:cNvPr>
            <p:cNvPicPr>
              <a:picLocks noChangeAspect="1"/>
            </p:cNvPicPr>
            <p:nvPr/>
          </p:nvPicPr>
          <p:blipFill>
            <a:blip r:embed="rId11"/>
            <a:stretch>
              <a:fillRect/>
            </a:stretch>
          </p:blipFill>
          <p:spPr>
            <a:xfrm>
              <a:off x="4816118" y="3475220"/>
              <a:ext cx="160723" cy="167711"/>
            </a:xfrm>
            <a:prstGeom prst="rect">
              <a:avLst/>
            </a:prstGeom>
          </p:spPr>
        </p:pic>
        <p:pic>
          <p:nvPicPr>
            <p:cNvPr id="90" name="Picture 89">
              <a:extLst>
                <a:ext uri="{FF2B5EF4-FFF2-40B4-BE49-F238E27FC236}">
                  <a16:creationId xmlns:a16="http://schemas.microsoft.com/office/drawing/2014/main" id="{A079E438-F513-9247-B8EB-C1787BB8D254}"/>
                </a:ext>
              </a:extLst>
            </p:cNvPr>
            <p:cNvPicPr>
              <a:picLocks noChangeAspect="1"/>
            </p:cNvPicPr>
            <p:nvPr/>
          </p:nvPicPr>
          <p:blipFill>
            <a:blip r:embed="rId11"/>
            <a:stretch>
              <a:fillRect/>
            </a:stretch>
          </p:blipFill>
          <p:spPr>
            <a:xfrm>
              <a:off x="6235032" y="5006096"/>
              <a:ext cx="160723" cy="167711"/>
            </a:xfrm>
            <a:prstGeom prst="rect">
              <a:avLst/>
            </a:prstGeom>
          </p:spPr>
        </p:pic>
        <p:pic>
          <p:nvPicPr>
            <p:cNvPr id="91" name="Picture 90">
              <a:extLst>
                <a:ext uri="{FF2B5EF4-FFF2-40B4-BE49-F238E27FC236}">
                  <a16:creationId xmlns:a16="http://schemas.microsoft.com/office/drawing/2014/main" id="{2F1F7040-DE88-1840-AA71-749F2530ED0F}"/>
                </a:ext>
              </a:extLst>
            </p:cNvPr>
            <p:cNvPicPr>
              <a:picLocks noChangeAspect="1"/>
            </p:cNvPicPr>
            <p:nvPr/>
          </p:nvPicPr>
          <p:blipFill>
            <a:blip r:embed="rId11"/>
            <a:stretch>
              <a:fillRect/>
            </a:stretch>
          </p:blipFill>
          <p:spPr>
            <a:xfrm>
              <a:off x="5255956" y="3035382"/>
              <a:ext cx="160723" cy="167711"/>
            </a:xfrm>
            <a:prstGeom prst="rect">
              <a:avLst/>
            </a:prstGeom>
          </p:spPr>
        </p:pic>
        <p:pic>
          <p:nvPicPr>
            <p:cNvPr id="92" name="Picture 91">
              <a:extLst>
                <a:ext uri="{FF2B5EF4-FFF2-40B4-BE49-F238E27FC236}">
                  <a16:creationId xmlns:a16="http://schemas.microsoft.com/office/drawing/2014/main" id="{E7A603C8-8451-654D-B092-F0673B203E15}"/>
                </a:ext>
              </a:extLst>
            </p:cNvPr>
            <p:cNvPicPr>
              <a:picLocks noChangeAspect="1"/>
            </p:cNvPicPr>
            <p:nvPr/>
          </p:nvPicPr>
          <p:blipFill>
            <a:blip r:embed="rId11"/>
            <a:stretch>
              <a:fillRect/>
            </a:stretch>
          </p:blipFill>
          <p:spPr>
            <a:xfrm>
              <a:off x="5950437" y="3324749"/>
              <a:ext cx="160723" cy="167711"/>
            </a:xfrm>
            <a:prstGeom prst="rect">
              <a:avLst/>
            </a:prstGeom>
          </p:spPr>
        </p:pic>
        <p:pic>
          <p:nvPicPr>
            <p:cNvPr id="93" name="Picture 92">
              <a:extLst>
                <a:ext uri="{FF2B5EF4-FFF2-40B4-BE49-F238E27FC236}">
                  <a16:creationId xmlns:a16="http://schemas.microsoft.com/office/drawing/2014/main" id="{33E9F544-C1CF-744D-A78F-3F339E4F4038}"/>
                </a:ext>
              </a:extLst>
            </p:cNvPr>
            <p:cNvPicPr>
              <a:picLocks noChangeAspect="1"/>
            </p:cNvPicPr>
            <p:nvPr/>
          </p:nvPicPr>
          <p:blipFill>
            <a:blip r:embed="rId11"/>
            <a:stretch>
              <a:fillRect/>
            </a:stretch>
          </p:blipFill>
          <p:spPr>
            <a:xfrm>
              <a:off x="761347" y="2361342"/>
              <a:ext cx="160723" cy="167711"/>
            </a:xfrm>
            <a:prstGeom prst="rect">
              <a:avLst/>
            </a:prstGeom>
          </p:spPr>
        </p:pic>
        <p:pic>
          <p:nvPicPr>
            <p:cNvPr id="94" name="Picture 93">
              <a:extLst>
                <a:ext uri="{FF2B5EF4-FFF2-40B4-BE49-F238E27FC236}">
                  <a16:creationId xmlns:a16="http://schemas.microsoft.com/office/drawing/2014/main" id="{D2519AA3-8E6E-BA48-BCAA-13DFFE0BA909}"/>
                </a:ext>
              </a:extLst>
            </p:cNvPr>
            <p:cNvPicPr>
              <a:picLocks noChangeAspect="1"/>
            </p:cNvPicPr>
            <p:nvPr/>
          </p:nvPicPr>
          <p:blipFill>
            <a:blip r:embed="rId11"/>
            <a:stretch>
              <a:fillRect/>
            </a:stretch>
          </p:blipFill>
          <p:spPr>
            <a:xfrm>
              <a:off x="992841" y="1840481"/>
              <a:ext cx="160723" cy="167711"/>
            </a:xfrm>
            <a:prstGeom prst="rect">
              <a:avLst/>
            </a:prstGeom>
          </p:spPr>
        </p:pic>
        <p:pic>
          <p:nvPicPr>
            <p:cNvPr id="95" name="Picture 94">
              <a:extLst>
                <a:ext uri="{FF2B5EF4-FFF2-40B4-BE49-F238E27FC236}">
                  <a16:creationId xmlns:a16="http://schemas.microsoft.com/office/drawing/2014/main" id="{0263E93A-59E2-F94A-BD7E-FCF288842C16}"/>
                </a:ext>
              </a:extLst>
            </p:cNvPr>
            <p:cNvPicPr>
              <a:picLocks noChangeAspect="1"/>
            </p:cNvPicPr>
            <p:nvPr/>
          </p:nvPicPr>
          <p:blipFill>
            <a:blip r:embed="rId11"/>
            <a:stretch>
              <a:fillRect/>
            </a:stretch>
          </p:blipFill>
          <p:spPr>
            <a:xfrm>
              <a:off x="1483011" y="4435240"/>
              <a:ext cx="160723" cy="167711"/>
            </a:xfrm>
            <a:prstGeom prst="rect">
              <a:avLst/>
            </a:prstGeom>
          </p:spPr>
        </p:pic>
      </p:grpSp>
    </p:spTree>
    <p:extLst>
      <p:ext uri="{BB962C8B-B14F-4D97-AF65-F5344CB8AC3E}">
        <p14:creationId xmlns:p14="http://schemas.microsoft.com/office/powerpoint/2010/main" val="22611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3025B2-F8BD-074A-B93B-B3CE52BAB19B}"/>
              </a:ext>
            </a:extLst>
          </p:cNvPr>
          <p:cNvPicPr>
            <a:picLocks noChangeAspect="1"/>
          </p:cNvPicPr>
          <p:nvPr userDrawn="1"/>
        </p:nvPicPr>
        <p:blipFill>
          <a:blip r:embed="rId2"/>
          <a:stretch>
            <a:fillRect/>
          </a:stretch>
        </p:blipFill>
        <p:spPr>
          <a:xfrm>
            <a:off x="0" y="0"/>
            <a:ext cx="12192000" cy="1087129"/>
          </a:xfrm>
          <a:prstGeom prst="rect">
            <a:avLst/>
          </a:prstGeom>
        </p:spPr>
      </p:pic>
      <p:sp>
        <p:nvSpPr>
          <p:cNvPr id="15" name="Title 1">
            <a:extLst>
              <a:ext uri="{FF2B5EF4-FFF2-40B4-BE49-F238E27FC236}">
                <a16:creationId xmlns:a16="http://schemas.microsoft.com/office/drawing/2014/main" id="{C8AB3B5E-F287-6A4D-B452-56C37FB03122}"/>
              </a:ext>
            </a:extLst>
          </p:cNvPr>
          <p:cNvSpPr txBox="1">
            <a:spLocks/>
          </p:cNvSpPr>
          <p:nvPr userDrawn="1"/>
        </p:nvSpPr>
        <p:spPr>
          <a:xfrm>
            <a:off x="574040" y="364516"/>
            <a:ext cx="10515600" cy="525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Calibri" panose="020F0502020204030204" pitchFamily="34" charset="0"/>
                <a:ea typeface="+mj-ea"/>
                <a:cs typeface="Calibri" panose="020F0502020204030204" pitchFamily="34" charset="0"/>
              </a:defRPr>
            </a:lvl1pPr>
          </a:lstStyle>
          <a:p>
            <a:r>
              <a:rPr lang="en-US" sz="4400" dirty="0"/>
              <a:t>NIST FY 2018 Budget : $1.198 B</a:t>
            </a:r>
            <a:endParaRPr lang="en-US" dirty="0"/>
          </a:p>
        </p:txBody>
      </p:sp>
      <p:pic>
        <p:nvPicPr>
          <p:cNvPr id="16" name="Picture 15">
            <a:extLst>
              <a:ext uri="{FF2B5EF4-FFF2-40B4-BE49-F238E27FC236}">
                <a16:creationId xmlns:a16="http://schemas.microsoft.com/office/drawing/2014/main" id="{27DD65A3-8D4A-AF45-8715-947087810724}"/>
              </a:ext>
            </a:extLst>
          </p:cNvPr>
          <p:cNvPicPr>
            <a:picLocks noChangeAspect="1"/>
          </p:cNvPicPr>
          <p:nvPr userDrawn="1"/>
        </p:nvPicPr>
        <p:blipFill>
          <a:blip r:embed="rId3">
            <a:alphaModFix amt="70000"/>
          </a:blip>
          <a:stretch>
            <a:fillRect/>
          </a:stretch>
        </p:blipFill>
        <p:spPr>
          <a:xfrm>
            <a:off x="10696074" y="508222"/>
            <a:ext cx="1119415" cy="295401"/>
          </a:xfrm>
          <a:prstGeom prst="rect">
            <a:avLst/>
          </a:prstGeom>
        </p:spPr>
      </p:pic>
      <p:graphicFrame>
        <p:nvGraphicFramePr>
          <p:cNvPr id="8" name="Chart 7">
            <a:extLst>
              <a:ext uri="{FF2B5EF4-FFF2-40B4-BE49-F238E27FC236}">
                <a16:creationId xmlns:a16="http://schemas.microsoft.com/office/drawing/2014/main" id="{77E082E2-9102-DF43-8359-348B845F8538}"/>
              </a:ext>
            </a:extLst>
          </p:cNvPr>
          <p:cNvGraphicFramePr/>
          <p:nvPr userDrawn="1"/>
        </p:nvGraphicFramePr>
        <p:xfrm>
          <a:off x="1217917" y="1147819"/>
          <a:ext cx="9865893" cy="556419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2">
            <a:extLst>
              <a:ext uri="{FF2B5EF4-FFF2-40B4-BE49-F238E27FC236}">
                <a16:creationId xmlns:a16="http://schemas.microsoft.com/office/drawing/2014/main" id="{9E83A0A9-5900-2046-8412-68D4B81A622B}"/>
              </a:ext>
            </a:extLst>
          </p:cNvPr>
          <p:cNvSpPr txBox="1"/>
          <p:nvPr userDrawn="1"/>
        </p:nvSpPr>
        <p:spPr>
          <a:xfrm>
            <a:off x="514860" y="4045149"/>
            <a:ext cx="3278607" cy="834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cs typeface="Arial" panose="020B0604020202020204" pitchFamily="34" charset="0"/>
              </a:rPr>
              <a:t>ITS (Manufacturing USA)</a:t>
            </a:r>
          </a:p>
          <a:p>
            <a:r>
              <a:rPr lang="en-US" sz="2000" b="1" dirty="0">
                <a:cs typeface="Arial" panose="020B0604020202020204" pitchFamily="34" charset="0"/>
              </a:rPr>
              <a:t>$15 Million</a:t>
            </a:r>
          </a:p>
        </p:txBody>
      </p:sp>
      <p:sp>
        <p:nvSpPr>
          <p:cNvPr id="10" name="TextBox 2">
            <a:extLst>
              <a:ext uri="{FF2B5EF4-FFF2-40B4-BE49-F238E27FC236}">
                <a16:creationId xmlns:a16="http://schemas.microsoft.com/office/drawing/2014/main" id="{B964FE76-9FAC-D24F-B4B9-E1FF6AD22DD1}"/>
              </a:ext>
            </a:extLst>
          </p:cNvPr>
          <p:cNvSpPr txBox="1"/>
          <p:nvPr userDrawn="1"/>
        </p:nvSpPr>
        <p:spPr>
          <a:xfrm>
            <a:off x="1593747" y="5073601"/>
            <a:ext cx="2401475" cy="834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cs typeface="Arial" panose="020B0604020202020204" pitchFamily="34" charset="0"/>
              </a:rPr>
              <a:t>ITS (Hollings MEP)</a:t>
            </a:r>
          </a:p>
          <a:p>
            <a:r>
              <a:rPr lang="en-US" sz="2000" b="1" dirty="0">
                <a:cs typeface="Arial" panose="020B0604020202020204" pitchFamily="34" charset="0"/>
              </a:rPr>
              <a:t>$140 Million</a:t>
            </a:r>
          </a:p>
        </p:txBody>
      </p:sp>
      <p:sp>
        <p:nvSpPr>
          <p:cNvPr id="11" name="TextBox 2">
            <a:extLst>
              <a:ext uri="{FF2B5EF4-FFF2-40B4-BE49-F238E27FC236}">
                <a16:creationId xmlns:a16="http://schemas.microsoft.com/office/drawing/2014/main" id="{4E94E506-F106-C244-B60F-8CA086C08B6A}"/>
              </a:ext>
            </a:extLst>
          </p:cNvPr>
          <p:cNvSpPr txBox="1"/>
          <p:nvPr userDrawn="1"/>
        </p:nvSpPr>
        <p:spPr>
          <a:xfrm>
            <a:off x="3862057" y="2793864"/>
            <a:ext cx="2397140" cy="834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bg1"/>
                </a:solidFill>
                <a:cs typeface="Arial" panose="020B0604020202020204" pitchFamily="34" charset="0"/>
              </a:rPr>
              <a:t>Construction (CRF)</a:t>
            </a:r>
          </a:p>
          <a:p>
            <a:r>
              <a:rPr lang="en-US" sz="2000" b="1" dirty="0">
                <a:solidFill>
                  <a:schemeClr val="bg1"/>
                </a:solidFill>
                <a:cs typeface="Arial" panose="020B0604020202020204" pitchFamily="34" charset="0"/>
              </a:rPr>
              <a:t>$319 Million</a:t>
            </a:r>
          </a:p>
        </p:txBody>
      </p:sp>
      <p:sp>
        <p:nvSpPr>
          <p:cNvPr id="12" name="TextBox 2">
            <a:extLst>
              <a:ext uri="{FF2B5EF4-FFF2-40B4-BE49-F238E27FC236}">
                <a16:creationId xmlns:a16="http://schemas.microsoft.com/office/drawing/2014/main" id="{D7846AAB-11D3-E841-9894-7B7B61B03641}"/>
              </a:ext>
            </a:extLst>
          </p:cNvPr>
          <p:cNvSpPr txBox="1"/>
          <p:nvPr userDrawn="1"/>
        </p:nvSpPr>
        <p:spPr>
          <a:xfrm>
            <a:off x="6356593" y="3686323"/>
            <a:ext cx="2164091" cy="1193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bg1"/>
                </a:solidFill>
                <a:cs typeface="Arial" panose="020B0604020202020204" pitchFamily="34" charset="0"/>
              </a:rPr>
              <a:t>Laboratory Research (STRS) </a:t>
            </a:r>
            <a:r>
              <a:rPr lang="en-US" sz="2000" b="1" dirty="0">
                <a:solidFill>
                  <a:schemeClr val="bg1"/>
                </a:solidFill>
                <a:cs typeface="Arial" panose="020B0604020202020204" pitchFamily="34" charset="0"/>
              </a:rPr>
              <a:t>$724.5 Million</a:t>
            </a:r>
            <a:endParaRPr lang="en-US" sz="1800" b="1" dirty="0">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id="{78C2A011-FD91-B643-88C1-C7750ACB1243}"/>
              </a:ext>
            </a:extLst>
          </p:cNvPr>
          <p:cNvSpPr txBox="1"/>
          <p:nvPr userDrawn="1"/>
        </p:nvSpPr>
        <p:spPr>
          <a:xfrm>
            <a:off x="7438638" y="6264965"/>
            <a:ext cx="2683107" cy="338554"/>
          </a:xfrm>
          <a:prstGeom prst="rect">
            <a:avLst/>
          </a:prstGeom>
          <a:noFill/>
        </p:spPr>
        <p:txBody>
          <a:bodyPr wrap="none" rtlCol="0">
            <a:spAutoFit/>
          </a:bodyPr>
          <a:lstStyle/>
          <a:p>
            <a:r>
              <a:rPr lang="en-US" sz="1600" dirty="0"/>
              <a:t>FY 2018 Appropriated Budget </a:t>
            </a:r>
          </a:p>
        </p:txBody>
      </p:sp>
    </p:spTree>
    <p:extLst>
      <p:ext uri="{BB962C8B-B14F-4D97-AF65-F5344CB8AC3E}">
        <p14:creationId xmlns:p14="http://schemas.microsoft.com/office/powerpoint/2010/main" val="2068568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AF32696-EA7F-5748-9F52-B929B1822A7F}"/>
              </a:ext>
            </a:extLst>
          </p:cNvPr>
          <p:cNvCxnSpPr/>
          <p:nvPr userDrawn="1"/>
        </p:nvCxnSpPr>
        <p:spPr>
          <a:xfrm>
            <a:off x="8866208" y="1085956"/>
            <a:ext cx="0" cy="3208252"/>
          </a:xfrm>
          <a:prstGeom prst="line">
            <a:avLst/>
          </a:prstGeom>
          <a:ln w="15875">
            <a:solidFill>
              <a:srgbClr val="19396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9523CFC-0290-8443-8795-72B3317FFB13}"/>
              </a:ext>
            </a:extLst>
          </p:cNvPr>
          <p:cNvSpPr/>
          <p:nvPr userDrawn="1"/>
        </p:nvSpPr>
        <p:spPr>
          <a:xfrm>
            <a:off x="2424544" y="3931919"/>
            <a:ext cx="9767455" cy="2926081"/>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DBB8398-06C0-5842-82EB-B24E68637357}"/>
              </a:ext>
            </a:extLst>
          </p:cNvPr>
          <p:cNvSpPr txBox="1">
            <a:spLocks/>
          </p:cNvSpPr>
          <p:nvPr userDrawn="1"/>
        </p:nvSpPr>
        <p:spPr>
          <a:xfrm>
            <a:off x="1099457" y="-653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dirty="0">
                <a:solidFill>
                  <a:schemeClr val="bg1"/>
                </a:solidFill>
              </a:rPr>
              <a:t>Innovation</a:t>
            </a:r>
            <a:endParaRPr lang="en-US" sz="4000" dirty="0">
              <a:solidFill>
                <a:schemeClr val="bg1"/>
              </a:solidFill>
              <a:latin typeface="+mn-lt"/>
            </a:endParaRPr>
          </a:p>
        </p:txBody>
      </p:sp>
      <p:pic>
        <p:nvPicPr>
          <p:cNvPr id="11" name="Picture 4" descr="abraham lincoln famous quotes">
            <a:extLst>
              <a:ext uri="{FF2B5EF4-FFF2-40B4-BE49-F238E27FC236}">
                <a16:creationId xmlns:a16="http://schemas.microsoft.com/office/drawing/2014/main" id="{31238FCF-C1CB-EB49-A322-A065675978C2}"/>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855" y="1074381"/>
            <a:ext cx="2438400" cy="30647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ED0E114-B668-8D4D-8D0E-846F84DC7DBF}"/>
              </a:ext>
            </a:extLst>
          </p:cNvPr>
          <p:cNvSpPr txBox="1"/>
          <p:nvPr userDrawn="1"/>
        </p:nvSpPr>
        <p:spPr>
          <a:xfrm>
            <a:off x="2567080" y="1461560"/>
            <a:ext cx="5674103" cy="2185214"/>
          </a:xfrm>
          <a:prstGeom prst="rect">
            <a:avLst/>
          </a:prstGeom>
          <a:noFill/>
          <a:ln>
            <a:noFill/>
          </a:ln>
        </p:spPr>
        <p:txBody>
          <a:bodyPr wrap="square" rtlCol="0">
            <a:spAutoFit/>
          </a:bodyPr>
          <a:lstStyle/>
          <a:p>
            <a:r>
              <a:rPr lang="en-US" sz="2800" dirty="0"/>
              <a:t>The patent system … added the fuel of interest to the fire of genius in the discovery and production of new and useful things.</a:t>
            </a:r>
          </a:p>
          <a:p>
            <a:r>
              <a:rPr lang="en-US" sz="2000" i="1" dirty="0"/>
              <a:t>	</a:t>
            </a:r>
            <a:r>
              <a:rPr lang="en-US" i="1" dirty="0"/>
              <a:t>Abraham Lincoln – April 6, 1858</a:t>
            </a:r>
          </a:p>
        </p:txBody>
      </p:sp>
      <p:pic>
        <p:nvPicPr>
          <p:cNvPr id="13" name="Picture 6" descr="http://ipwatchdog.com/images/george-washington-150-180.jpg">
            <a:extLst>
              <a:ext uri="{FF2B5EF4-FFF2-40B4-BE49-F238E27FC236}">
                <a16:creationId xmlns:a16="http://schemas.microsoft.com/office/drawing/2014/main" id="{F8724A43-6581-C44B-808F-7B7DCD21A7CD}"/>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3855" y="3931920"/>
            <a:ext cx="243840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a:extLst>
              <a:ext uri="{FF2B5EF4-FFF2-40B4-BE49-F238E27FC236}">
                <a16:creationId xmlns:a16="http://schemas.microsoft.com/office/drawing/2014/main" id="{B40D9F77-AEA1-714D-8708-89767A5AD13E}"/>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9098830" y="1196270"/>
            <a:ext cx="2890866" cy="23608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8E38DC-E64E-9F46-B4E2-1E65F0E045F0}"/>
              </a:ext>
            </a:extLst>
          </p:cNvPr>
          <p:cNvSpPr txBox="1"/>
          <p:nvPr userDrawn="1"/>
        </p:nvSpPr>
        <p:spPr>
          <a:xfrm>
            <a:off x="9603840" y="3562586"/>
            <a:ext cx="2151486" cy="369332"/>
          </a:xfrm>
          <a:prstGeom prst="rect">
            <a:avLst/>
          </a:prstGeom>
          <a:noFill/>
        </p:spPr>
        <p:txBody>
          <a:bodyPr wrap="none" rtlCol="0">
            <a:spAutoFit/>
          </a:bodyPr>
          <a:lstStyle/>
          <a:p>
            <a:r>
              <a:rPr lang="en-US" b="1" dirty="0"/>
              <a:t>U.S. Patent No. 6469</a:t>
            </a:r>
          </a:p>
        </p:txBody>
      </p:sp>
      <p:sp>
        <p:nvSpPr>
          <p:cNvPr id="16" name="Rectangle 15">
            <a:extLst>
              <a:ext uri="{FF2B5EF4-FFF2-40B4-BE49-F238E27FC236}">
                <a16:creationId xmlns:a16="http://schemas.microsoft.com/office/drawing/2014/main" id="{15E14D42-400B-4D41-A83F-A72DB8FC72A9}"/>
              </a:ext>
            </a:extLst>
          </p:cNvPr>
          <p:cNvSpPr/>
          <p:nvPr userDrawn="1"/>
        </p:nvSpPr>
        <p:spPr>
          <a:xfrm>
            <a:off x="2567080" y="4126802"/>
            <a:ext cx="9188246" cy="2611161"/>
          </a:xfrm>
          <a:prstGeom prst="rect">
            <a:avLst/>
          </a:prstGeom>
          <a:noFill/>
          <a:ln>
            <a:noFill/>
          </a:ln>
        </p:spPr>
        <p:txBody>
          <a:bodyPr wrap="square">
            <a:spAutoFit/>
          </a:bodyPr>
          <a:lstStyle/>
          <a:p>
            <a:r>
              <a:rPr lang="en-US" sz="2800" dirty="0">
                <a:solidFill>
                  <a:schemeClr val="bg1"/>
                </a:solidFill>
                <a:cs typeface="Calibri" panose="020F0502020204030204" pitchFamily="34" charset="0"/>
              </a:rPr>
              <a:t>…Giving effectual encouragement as well to the introduction of </a:t>
            </a:r>
            <a:r>
              <a:rPr lang="en-US" sz="2800" b="1" dirty="0">
                <a:solidFill>
                  <a:schemeClr val="bg1"/>
                </a:solidFill>
                <a:cs typeface="Calibri" panose="020F0502020204030204" pitchFamily="34" charset="0"/>
              </a:rPr>
              <a:t>new and useful inventions </a:t>
            </a:r>
            <a:r>
              <a:rPr lang="en-US" sz="2800" dirty="0">
                <a:solidFill>
                  <a:schemeClr val="bg1"/>
                </a:solidFill>
                <a:cs typeface="Calibri" panose="020F0502020204030204" pitchFamily="34" charset="0"/>
              </a:rPr>
              <a:t>from abroad as to the exertions of skill and genius in producing them at home, and of facilitating the intercourse between the distant parts of our country… </a:t>
            </a:r>
          </a:p>
          <a:p>
            <a:r>
              <a:rPr lang="en-US" i="1" dirty="0">
                <a:solidFill>
                  <a:schemeClr val="bg1"/>
                </a:solidFill>
                <a:cs typeface="Calibri" panose="020F0502020204030204" pitchFamily="34" charset="0"/>
              </a:rPr>
              <a:t>	</a:t>
            </a:r>
            <a:r>
              <a:rPr lang="en-US" sz="2000" i="1" dirty="0">
                <a:solidFill>
                  <a:schemeClr val="bg1"/>
                </a:solidFill>
                <a:cs typeface="Calibri" panose="020F0502020204030204" pitchFamily="34" charset="0"/>
              </a:rPr>
              <a:t>George Washington, State of the Union Address, January 8, 1790 </a:t>
            </a:r>
          </a:p>
        </p:txBody>
      </p:sp>
      <p:cxnSp>
        <p:nvCxnSpPr>
          <p:cNvPr id="17" name="Straight Connector 16">
            <a:extLst>
              <a:ext uri="{FF2B5EF4-FFF2-40B4-BE49-F238E27FC236}">
                <a16:creationId xmlns:a16="http://schemas.microsoft.com/office/drawing/2014/main" id="{C96CE88B-382A-DC49-B741-74B9B0E0EE6C}"/>
              </a:ext>
            </a:extLst>
          </p:cNvPr>
          <p:cNvCxnSpPr>
            <a:cxnSpLocks/>
          </p:cNvCxnSpPr>
          <p:nvPr userDrawn="1"/>
        </p:nvCxnSpPr>
        <p:spPr>
          <a:xfrm>
            <a:off x="2424545" y="3931920"/>
            <a:ext cx="6876589"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69367EB-21D8-344D-95BC-FACEB4FCAC44}"/>
              </a:ext>
            </a:extLst>
          </p:cNvPr>
          <p:cNvPicPr>
            <a:picLocks noChangeAspect="1"/>
          </p:cNvPicPr>
          <p:nvPr userDrawn="1"/>
        </p:nvPicPr>
        <p:blipFill>
          <a:blip r:embed="rId5"/>
          <a:stretch>
            <a:fillRect/>
          </a:stretch>
        </p:blipFill>
        <p:spPr>
          <a:xfrm>
            <a:off x="0" y="0"/>
            <a:ext cx="12192000" cy="1087129"/>
          </a:xfrm>
          <a:prstGeom prst="rect">
            <a:avLst/>
          </a:prstGeom>
        </p:spPr>
      </p:pic>
      <p:pic>
        <p:nvPicPr>
          <p:cNvPr id="19" name="Picture 18">
            <a:extLst>
              <a:ext uri="{FF2B5EF4-FFF2-40B4-BE49-F238E27FC236}">
                <a16:creationId xmlns:a16="http://schemas.microsoft.com/office/drawing/2014/main" id="{39FEA308-8F49-7F46-A259-495E1DA6846B}"/>
              </a:ext>
            </a:extLst>
          </p:cNvPr>
          <p:cNvPicPr>
            <a:picLocks noChangeAspect="1"/>
          </p:cNvPicPr>
          <p:nvPr userDrawn="1"/>
        </p:nvPicPr>
        <p:blipFill>
          <a:blip r:embed="rId6">
            <a:alphaModFix amt="70000"/>
          </a:blip>
          <a:stretch>
            <a:fillRect/>
          </a:stretch>
        </p:blipFill>
        <p:spPr>
          <a:xfrm>
            <a:off x="10696074" y="508222"/>
            <a:ext cx="1119415" cy="295401"/>
          </a:xfrm>
          <a:prstGeom prst="rect">
            <a:avLst/>
          </a:prstGeom>
        </p:spPr>
      </p:pic>
      <p:sp>
        <p:nvSpPr>
          <p:cNvPr id="21" name="Title 1">
            <a:extLst>
              <a:ext uri="{FF2B5EF4-FFF2-40B4-BE49-F238E27FC236}">
                <a16:creationId xmlns:a16="http://schemas.microsoft.com/office/drawing/2014/main" id="{EF5B7AFA-1998-0449-A6AE-FF7D4B4ECA59}"/>
              </a:ext>
            </a:extLst>
          </p:cNvPr>
          <p:cNvSpPr txBox="1">
            <a:spLocks/>
          </p:cNvSpPr>
          <p:nvPr userDrawn="1"/>
        </p:nvSpPr>
        <p:spPr>
          <a:xfrm>
            <a:off x="574040" y="364516"/>
            <a:ext cx="10515600" cy="525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Calibri" panose="020F0502020204030204" pitchFamily="34" charset="0"/>
                <a:ea typeface="+mj-ea"/>
                <a:cs typeface="Calibri" panose="020F0502020204030204" pitchFamily="34" charset="0"/>
              </a:defRPr>
            </a:lvl1pPr>
          </a:lstStyle>
          <a:p>
            <a:r>
              <a:rPr lang="en-US" sz="4400" dirty="0"/>
              <a:t>Innovation</a:t>
            </a:r>
            <a:endParaRPr lang="en-US" dirty="0"/>
          </a:p>
        </p:txBody>
      </p:sp>
    </p:spTree>
    <p:extLst>
      <p:ext uri="{BB962C8B-B14F-4D97-AF65-F5344CB8AC3E}">
        <p14:creationId xmlns:p14="http://schemas.microsoft.com/office/powerpoint/2010/main" val="4187744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06AE-A188-C244-ACBD-83BB32A6FF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F16841-B892-584A-96E6-3D8D12AE259A}"/>
              </a:ext>
            </a:extLst>
          </p:cNvPr>
          <p:cNvSpPr>
            <a:spLocks noGrp="1"/>
          </p:cNvSpPr>
          <p:nvPr>
            <p:ph type="dt" sz="half" idx="10"/>
          </p:nvPr>
        </p:nvSpPr>
        <p:spPr/>
        <p:txBody>
          <a:bodyPr/>
          <a:lstStyle/>
          <a:p>
            <a:fld id="{EF1F6868-B405-CA44-B412-5D6C4F518A0C}" type="datetimeFigureOut">
              <a:rPr lang="en-US" smtClean="0"/>
              <a:t>1/11/21</a:t>
            </a:fld>
            <a:endParaRPr lang="en-US"/>
          </a:p>
        </p:txBody>
      </p:sp>
      <p:sp>
        <p:nvSpPr>
          <p:cNvPr id="4" name="Footer Placeholder 3">
            <a:extLst>
              <a:ext uri="{FF2B5EF4-FFF2-40B4-BE49-F238E27FC236}">
                <a16:creationId xmlns:a16="http://schemas.microsoft.com/office/drawing/2014/main" id="{C62FA9FA-52CE-4E45-8FAE-80E6111E90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3D6CE-66E1-194F-B3BE-92F3C72125BE}"/>
              </a:ext>
            </a:extLst>
          </p:cNvPr>
          <p:cNvSpPr>
            <a:spLocks noGrp="1"/>
          </p:cNvSpPr>
          <p:nvPr>
            <p:ph type="sldNum" sz="quarter" idx="12"/>
          </p:nvPr>
        </p:nvSpPr>
        <p:spPr/>
        <p:txBody>
          <a:bodyPr/>
          <a:lstStyle/>
          <a:p>
            <a:fld id="{61C45A3A-841E-C04D-A6C3-2A644B41F8FE}" type="slidenum">
              <a:rPr lang="en-US" smtClean="0"/>
              <a:t>‹#›</a:t>
            </a:fld>
            <a:endParaRPr lang="en-US"/>
          </a:p>
        </p:txBody>
      </p:sp>
      <p:grpSp>
        <p:nvGrpSpPr>
          <p:cNvPr id="6" name="Group 5">
            <a:extLst>
              <a:ext uri="{FF2B5EF4-FFF2-40B4-BE49-F238E27FC236}">
                <a16:creationId xmlns:a16="http://schemas.microsoft.com/office/drawing/2014/main" id="{74DC930C-EE08-2047-91CC-9D9E2E2780E2}"/>
              </a:ext>
            </a:extLst>
          </p:cNvPr>
          <p:cNvGrpSpPr/>
          <p:nvPr userDrawn="1"/>
        </p:nvGrpSpPr>
        <p:grpSpPr>
          <a:xfrm>
            <a:off x="0" y="0"/>
            <a:ext cx="13239208" cy="7167023"/>
            <a:chOff x="-279991" y="0"/>
            <a:chExt cx="13239208" cy="7167023"/>
          </a:xfrm>
        </p:grpSpPr>
        <p:pic>
          <p:nvPicPr>
            <p:cNvPr id="7" name="Picture 2" descr="http://media.washtimes.com.s3.amazonaws.com/media/image/2015/09/08/9_8_2015_2constitution8201.jpg">
              <a:extLst>
                <a:ext uri="{FF2B5EF4-FFF2-40B4-BE49-F238E27FC236}">
                  <a16:creationId xmlns:a16="http://schemas.microsoft.com/office/drawing/2014/main" id="{8FB1141C-E09B-6E4C-931A-807B4A8B1904}"/>
                </a:ext>
              </a:extLst>
            </p:cNvPr>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a:stretch/>
          </p:blipFill>
          <p:spPr bwMode="auto">
            <a:xfrm>
              <a:off x="-279991" y="0"/>
              <a:ext cx="1247199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5718AA8-D11E-064C-924F-788F1F9D695A}"/>
                </a:ext>
              </a:extLst>
            </p:cNvPr>
            <p:cNvSpPr/>
            <p:nvPr/>
          </p:nvSpPr>
          <p:spPr>
            <a:xfrm>
              <a:off x="-279990" y="0"/>
              <a:ext cx="12471990" cy="6858000"/>
            </a:xfrm>
            <a:prstGeom prst="rect">
              <a:avLst/>
            </a:prstGeom>
            <a:solidFill>
              <a:srgbClr val="20273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D36823C-37C1-0045-BBD6-1D97E3534240}"/>
                </a:ext>
              </a:extLst>
            </p:cNvPr>
            <p:cNvGrpSpPr/>
            <p:nvPr/>
          </p:nvGrpSpPr>
          <p:grpSpPr>
            <a:xfrm>
              <a:off x="6375537" y="583343"/>
              <a:ext cx="6583680" cy="6583680"/>
              <a:chOff x="6925234" y="-971550"/>
              <a:chExt cx="6583680" cy="6583680"/>
            </a:xfrm>
          </p:grpSpPr>
          <p:sp>
            <p:nvSpPr>
              <p:cNvPr id="10" name="Oval 9">
                <a:extLst>
                  <a:ext uri="{FF2B5EF4-FFF2-40B4-BE49-F238E27FC236}">
                    <a16:creationId xmlns:a16="http://schemas.microsoft.com/office/drawing/2014/main" id="{C4C33D91-0FD3-764A-8FF9-84DC6C89AF33}"/>
                  </a:ext>
                </a:extLst>
              </p:cNvPr>
              <p:cNvSpPr/>
              <p:nvPr/>
            </p:nvSpPr>
            <p:spPr>
              <a:xfrm>
                <a:off x="6925234" y="-971550"/>
                <a:ext cx="6583680" cy="6583680"/>
              </a:xfrm>
              <a:prstGeom prst="ellipse">
                <a:avLst/>
              </a:prstGeom>
              <a:solidFill>
                <a:srgbClr val="A7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media.washtimes.com.s3.amazonaws.com/media/image/2015/09/08/9_8_2015_2constitution8201.jpg">
                <a:extLst>
                  <a:ext uri="{FF2B5EF4-FFF2-40B4-BE49-F238E27FC236}">
                    <a16:creationId xmlns:a16="http://schemas.microsoft.com/office/drawing/2014/main" id="{E77330B0-BF73-594A-9D7B-B97CE55420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 r="24789"/>
              <a:stretch/>
            </p:blipFill>
            <p:spPr bwMode="auto">
              <a:xfrm>
                <a:off x="7062394" y="-834390"/>
                <a:ext cx="6309360" cy="6309360"/>
              </a:xfrm>
              <a:prstGeom prst="ellipse">
                <a:avLst/>
              </a:prstGeom>
              <a:noFill/>
              <a:ln w="114300">
                <a:no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264068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463C711-6EFA-AB48-9D4D-E1596349AED3}"/>
              </a:ext>
            </a:extLst>
          </p:cNvPr>
          <p:cNvSpPr/>
          <p:nvPr userDrawn="1"/>
        </p:nvSpPr>
        <p:spPr>
          <a:xfrm>
            <a:off x="10173653" y="3561055"/>
            <a:ext cx="1399032" cy="2013995"/>
          </a:xfrm>
          <a:prstGeom prst="rect">
            <a:avLst/>
          </a:prstGeom>
          <a:solidFill>
            <a:srgbClr val="B94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3" name="TextBox 52">
            <a:extLst>
              <a:ext uri="{FF2B5EF4-FFF2-40B4-BE49-F238E27FC236}">
                <a16:creationId xmlns:a16="http://schemas.microsoft.com/office/drawing/2014/main" id="{FDA246BB-878C-A549-9E10-6187B55155DE}"/>
              </a:ext>
            </a:extLst>
          </p:cNvPr>
          <p:cNvSpPr txBox="1"/>
          <p:nvPr userDrawn="1"/>
        </p:nvSpPr>
        <p:spPr>
          <a:xfrm>
            <a:off x="10173653" y="4198719"/>
            <a:ext cx="1410093" cy="830997"/>
          </a:xfrm>
          <a:prstGeom prst="rect">
            <a:avLst/>
          </a:prstGeom>
          <a:noFill/>
        </p:spPr>
        <p:txBody>
          <a:bodyPr wrap="square" rtlCol="0">
            <a:spAutoFit/>
          </a:bodyPr>
          <a:lstStyle/>
          <a:p>
            <a:pPr algn="ctr"/>
            <a:r>
              <a:rPr lang="en-US" sz="1600" b="1" dirty="0">
                <a:solidFill>
                  <a:schemeClr val="bg1"/>
                </a:solidFill>
                <a:cs typeface="Arial" panose="020B0604020202020204" pitchFamily="34" charset="0"/>
              </a:rPr>
              <a:t>NIST Center for Neutron Research</a:t>
            </a:r>
          </a:p>
        </p:txBody>
      </p:sp>
      <p:sp>
        <p:nvSpPr>
          <p:cNvPr id="54" name="Rectangle 53">
            <a:extLst>
              <a:ext uri="{FF2B5EF4-FFF2-40B4-BE49-F238E27FC236}">
                <a16:creationId xmlns:a16="http://schemas.microsoft.com/office/drawing/2014/main" id="{98D1DB51-7206-B549-948D-7F367B1FC1D2}"/>
              </a:ext>
            </a:extLst>
          </p:cNvPr>
          <p:cNvSpPr/>
          <p:nvPr userDrawn="1"/>
        </p:nvSpPr>
        <p:spPr>
          <a:xfrm>
            <a:off x="8586154" y="3561055"/>
            <a:ext cx="1399032" cy="2013995"/>
          </a:xfrm>
          <a:prstGeom prst="rect">
            <a:avLst/>
          </a:prstGeom>
          <a:solidFill>
            <a:srgbClr val="B94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TextBox 54">
            <a:extLst>
              <a:ext uri="{FF2B5EF4-FFF2-40B4-BE49-F238E27FC236}">
                <a16:creationId xmlns:a16="http://schemas.microsoft.com/office/drawing/2014/main" id="{43B9D1F9-8865-4042-BF49-D46857432514}"/>
              </a:ext>
            </a:extLst>
          </p:cNvPr>
          <p:cNvSpPr txBox="1"/>
          <p:nvPr userDrawn="1"/>
        </p:nvSpPr>
        <p:spPr>
          <a:xfrm>
            <a:off x="8507867" y="4198719"/>
            <a:ext cx="1560166" cy="1077218"/>
          </a:xfrm>
          <a:prstGeom prst="rect">
            <a:avLst/>
          </a:prstGeom>
          <a:noFill/>
        </p:spPr>
        <p:txBody>
          <a:bodyPr wrap="square" rtlCol="0">
            <a:spAutoFit/>
          </a:bodyPr>
          <a:lstStyle/>
          <a:p>
            <a:pPr algn="ctr"/>
            <a:r>
              <a:rPr lang="en-US" sz="1600" b="1" dirty="0">
                <a:solidFill>
                  <a:schemeClr val="bg1"/>
                </a:solidFill>
                <a:cs typeface="Arial" panose="020B0604020202020204" pitchFamily="34" charset="0"/>
              </a:rPr>
              <a:t>Center for Nanoscale Science and Technology</a:t>
            </a:r>
          </a:p>
        </p:txBody>
      </p:sp>
      <p:sp>
        <p:nvSpPr>
          <p:cNvPr id="56" name="Rectangle 55">
            <a:extLst>
              <a:ext uri="{FF2B5EF4-FFF2-40B4-BE49-F238E27FC236}">
                <a16:creationId xmlns:a16="http://schemas.microsoft.com/office/drawing/2014/main" id="{83B4D763-4E78-6146-BC8F-46813D75D13B}"/>
              </a:ext>
            </a:extLst>
          </p:cNvPr>
          <p:cNvSpPr/>
          <p:nvPr userDrawn="1"/>
        </p:nvSpPr>
        <p:spPr>
          <a:xfrm>
            <a:off x="6976872" y="3561054"/>
            <a:ext cx="1450646" cy="2013995"/>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TextBox 56">
            <a:extLst>
              <a:ext uri="{FF2B5EF4-FFF2-40B4-BE49-F238E27FC236}">
                <a16:creationId xmlns:a16="http://schemas.microsoft.com/office/drawing/2014/main" id="{63B3B568-EB31-8944-943E-2B76F1466F7B}"/>
              </a:ext>
            </a:extLst>
          </p:cNvPr>
          <p:cNvSpPr txBox="1"/>
          <p:nvPr userDrawn="1"/>
        </p:nvSpPr>
        <p:spPr>
          <a:xfrm>
            <a:off x="6662336" y="4198719"/>
            <a:ext cx="2086994" cy="830997"/>
          </a:xfrm>
          <a:prstGeom prst="rect">
            <a:avLst/>
          </a:prstGeom>
          <a:noFill/>
        </p:spPr>
        <p:txBody>
          <a:bodyPr wrap="square" rtlCol="0">
            <a:spAutoFit/>
          </a:bodyPr>
          <a:lstStyle/>
          <a:p>
            <a:pPr algn="ctr"/>
            <a:r>
              <a:rPr lang="en-US" sz="1600" b="1" dirty="0">
                <a:solidFill>
                  <a:schemeClr val="bg1"/>
                </a:solidFill>
                <a:cs typeface="Arial" panose="020B0604020202020204" pitchFamily="34" charset="0"/>
              </a:rPr>
              <a:t>Communication</a:t>
            </a:r>
          </a:p>
          <a:p>
            <a:pPr algn="ctr"/>
            <a:r>
              <a:rPr lang="en-US" sz="1600" b="1" dirty="0">
                <a:solidFill>
                  <a:schemeClr val="bg1"/>
                </a:solidFill>
                <a:cs typeface="Arial" panose="020B0604020202020204" pitchFamily="34" charset="0"/>
              </a:rPr>
              <a:t>Technology</a:t>
            </a:r>
          </a:p>
          <a:p>
            <a:pPr algn="ctr"/>
            <a:r>
              <a:rPr lang="en-US" sz="1600" b="1" dirty="0">
                <a:solidFill>
                  <a:schemeClr val="bg1"/>
                </a:solidFill>
                <a:cs typeface="Arial" panose="020B0604020202020204" pitchFamily="34" charset="0"/>
              </a:rPr>
              <a:t>Laboratory</a:t>
            </a:r>
          </a:p>
        </p:txBody>
      </p:sp>
      <p:sp>
        <p:nvSpPr>
          <p:cNvPr id="58" name="Rectangle 57">
            <a:extLst>
              <a:ext uri="{FF2B5EF4-FFF2-40B4-BE49-F238E27FC236}">
                <a16:creationId xmlns:a16="http://schemas.microsoft.com/office/drawing/2014/main" id="{78B28076-EC80-664B-B32A-28EC5FEFC8C7}"/>
              </a:ext>
            </a:extLst>
          </p:cNvPr>
          <p:cNvSpPr/>
          <p:nvPr userDrawn="1"/>
        </p:nvSpPr>
        <p:spPr>
          <a:xfrm>
            <a:off x="5416537" y="3561055"/>
            <a:ext cx="1403592" cy="2013995"/>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TextBox 58">
            <a:extLst>
              <a:ext uri="{FF2B5EF4-FFF2-40B4-BE49-F238E27FC236}">
                <a16:creationId xmlns:a16="http://schemas.microsoft.com/office/drawing/2014/main" id="{F7E7FA77-5732-EB4C-87F5-7B805FE34A46}"/>
              </a:ext>
            </a:extLst>
          </p:cNvPr>
          <p:cNvSpPr txBox="1"/>
          <p:nvPr userDrawn="1"/>
        </p:nvSpPr>
        <p:spPr>
          <a:xfrm>
            <a:off x="5074836" y="4198719"/>
            <a:ext cx="2086994" cy="830997"/>
          </a:xfrm>
          <a:prstGeom prst="rect">
            <a:avLst/>
          </a:prstGeom>
          <a:noFill/>
        </p:spPr>
        <p:txBody>
          <a:bodyPr wrap="square" rtlCol="0">
            <a:spAutoFit/>
          </a:bodyPr>
          <a:lstStyle/>
          <a:p>
            <a:pPr algn="ctr"/>
            <a:r>
              <a:rPr lang="en-US" sz="1600" b="1" dirty="0">
                <a:solidFill>
                  <a:schemeClr val="bg1"/>
                </a:solidFill>
                <a:cs typeface="Arial" panose="020B0604020202020204" pitchFamily="34" charset="0"/>
              </a:rPr>
              <a:t>Information</a:t>
            </a:r>
          </a:p>
          <a:p>
            <a:pPr algn="ctr"/>
            <a:r>
              <a:rPr lang="en-US" sz="1600" b="1" dirty="0">
                <a:solidFill>
                  <a:schemeClr val="bg1"/>
                </a:solidFill>
                <a:cs typeface="Arial" panose="020B0604020202020204" pitchFamily="34" charset="0"/>
              </a:rPr>
              <a:t>Technology</a:t>
            </a:r>
          </a:p>
          <a:p>
            <a:pPr algn="ctr"/>
            <a:r>
              <a:rPr lang="en-US" sz="1600" b="1" dirty="0">
                <a:solidFill>
                  <a:schemeClr val="bg1"/>
                </a:solidFill>
                <a:cs typeface="Arial" panose="020B0604020202020204" pitchFamily="34" charset="0"/>
              </a:rPr>
              <a:t>Laboratory</a:t>
            </a:r>
          </a:p>
        </p:txBody>
      </p:sp>
      <p:sp>
        <p:nvSpPr>
          <p:cNvPr id="60" name="Rectangle 59">
            <a:extLst>
              <a:ext uri="{FF2B5EF4-FFF2-40B4-BE49-F238E27FC236}">
                <a16:creationId xmlns:a16="http://schemas.microsoft.com/office/drawing/2014/main" id="{50355AFD-E12D-6F43-88AA-93386E027ABD}"/>
              </a:ext>
            </a:extLst>
          </p:cNvPr>
          <p:cNvSpPr/>
          <p:nvPr userDrawn="1"/>
        </p:nvSpPr>
        <p:spPr>
          <a:xfrm>
            <a:off x="3836549" y="3561054"/>
            <a:ext cx="1399032" cy="2013995"/>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TextBox 60">
            <a:extLst>
              <a:ext uri="{FF2B5EF4-FFF2-40B4-BE49-F238E27FC236}">
                <a16:creationId xmlns:a16="http://schemas.microsoft.com/office/drawing/2014/main" id="{29F8F652-0A36-E74D-86A0-730E72C3A84E}"/>
              </a:ext>
            </a:extLst>
          </p:cNvPr>
          <p:cNvSpPr txBox="1"/>
          <p:nvPr userDrawn="1"/>
        </p:nvSpPr>
        <p:spPr>
          <a:xfrm>
            <a:off x="3500036" y="4198719"/>
            <a:ext cx="2086994" cy="584775"/>
          </a:xfrm>
          <a:prstGeom prst="rect">
            <a:avLst/>
          </a:prstGeom>
          <a:noFill/>
        </p:spPr>
        <p:txBody>
          <a:bodyPr wrap="square" rtlCol="0">
            <a:spAutoFit/>
          </a:bodyPr>
          <a:lstStyle/>
          <a:p>
            <a:pPr algn="ctr"/>
            <a:r>
              <a:rPr lang="en-US" sz="1600" b="1" dirty="0">
                <a:solidFill>
                  <a:schemeClr val="bg1"/>
                </a:solidFill>
                <a:cs typeface="Arial" panose="020B0604020202020204" pitchFamily="34" charset="0"/>
              </a:rPr>
              <a:t>Engineering </a:t>
            </a:r>
          </a:p>
          <a:p>
            <a:pPr algn="ctr"/>
            <a:r>
              <a:rPr lang="en-US" sz="1600" b="1" dirty="0">
                <a:solidFill>
                  <a:schemeClr val="bg1"/>
                </a:solidFill>
                <a:cs typeface="Arial" panose="020B0604020202020204" pitchFamily="34" charset="0"/>
              </a:rPr>
              <a:t>Laboratory</a:t>
            </a:r>
          </a:p>
        </p:txBody>
      </p:sp>
      <p:sp>
        <p:nvSpPr>
          <p:cNvPr id="62" name="Rectangle 61">
            <a:extLst>
              <a:ext uri="{FF2B5EF4-FFF2-40B4-BE49-F238E27FC236}">
                <a16:creationId xmlns:a16="http://schemas.microsoft.com/office/drawing/2014/main" id="{659CCEE8-265E-9E4B-B528-4740374ECCAB}"/>
              </a:ext>
            </a:extLst>
          </p:cNvPr>
          <p:cNvSpPr/>
          <p:nvPr userDrawn="1"/>
        </p:nvSpPr>
        <p:spPr>
          <a:xfrm>
            <a:off x="651527" y="3561054"/>
            <a:ext cx="1399032" cy="2013995"/>
          </a:xfrm>
          <a:prstGeom prst="rect">
            <a:avLst/>
          </a:prstGeom>
          <a:solidFill>
            <a:srgbClr val="1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68981B6-0D30-994F-868B-DA4C836ED7A0}"/>
              </a:ext>
            </a:extLst>
          </p:cNvPr>
          <p:cNvSpPr/>
          <p:nvPr userDrawn="1"/>
        </p:nvSpPr>
        <p:spPr>
          <a:xfrm>
            <a:off x="2254237" y="3561055"/>
            <a:ext cx="1403592" cy="2013995"/>
          </a:xfrm>
          <a:prstGeom prst="rect">
            <a:avLst/>
          </a:prstGeom>
          <a:solidFill>
            <a:srgbClr val="1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10">
            <a:extLst>
              <a:ext uri="{FF2B5EF4-FFF2-40B4-BE49-F238E27FC236}">
                <a16:creationId xmlns:a16="http://schemas.microsoft.com/office/drawing/2014/main" id="{5C9C16B3-210C-B043-941B-2BCED4B8A78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836549" y="2348884"/>
            <a:ext cx="1402923" cy="140390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5" name="Picture 10">
            <a:extLst>
              <a:ext uri="{FF2B5EF4-FFF2-40B4-BE49-F238E27FC236}">
                <a16:creationId xmlns:a16="http://schemas.microsoft.com/office/drawing/2014/main" id="{5B3B17BB-B428-544F-86C8-F1F68191F57B}"/>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6976872" y="2353774"/>
            <a:ext cx="1453896" cy="13990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6" name="Picture 2" descr="False color SEM showing electrical testing of a carbon nanotube bundle using the nanoscale-positioning in-situ probe system. ">
            <a:extLst>
              <a:ext uri="{FF2B5EF4-FFF2-40B4-BE49-F238E27FC236}">
                <a16:creationId xmlns:a16="http://schemas.microsoft.com/office/drawing/2014/main" id="{DA375C84-93CF-8D4A-899F-EEA76BAD623C}"/>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t="-379" b="-886"/>
          <a:stretch/>
        </p:blipFill>
        <p:spPr bwMode="auto">
          <a:xfrm>
            <a:off x="8582008" y="2346319"/>
            <a:ext cx="1399032" cy="140157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92C40D67-1097-D343-B9BE-D85D74FAE454}"/>
              </a:ext>
            </a:extLst>
          </p:cNvPr>
          <p:cNvPicPr>
            <a:picLocks noChangeAspect="1" noChangeArrowheads="1"/>
          </p:cNvPicPr>
          <p:nvPr userDrawn="1"/>
        </p:nvPicPr>
        <p:blipFill>
          <a:blip r:embed="rId5"/>
          <a:stretch>
            <a:fillRect/>
          </a:stretch>
        </p:blipFill>
        <p:spPr bwMode="auto">
          <a:xfrm>
            <a:off x="10173653" y="2348884"/>
            <a:ext cx="1399032" cy="13990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8" name="Picture 6">
            <a:extLst>
              <a:ext uri="{FF2B5EF4-FFF2-40B4-BE49-F238E27FC236}">
                <a16:creationId xmlns:a16="http://schemas.microsoft.com/office/drawing/2014/main" id="{E88D6925-0F2E-0341-A147-41D14A1646CF}"/>
              </a:ext>
            </a:extLst>
          </p:cNvPr>
          <p:cNvPicPr>
            <a:picLocks noChangeAspect="1" noChangeArrowheads="1"/>
          </p:cNvPicPr>
          <p:nvPr userDrawn="1"/>
        </p:nvPicPr>
        <p:blipFill>
          <a:blip r:embed="rId6"/>
          <a:stretch>
            <a:fillRect/>
          </a:stretch>
        </p:blipFill>
        <p:spPr bwMode="auto">
          <a:xfrm>
            <a:off x="5416970" y="2348884"/>
            <a:ext cx="1399013" cy="13990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E6500C4B-36DF-BA4F-9E05-F07444736522}"/>
              </a:ext>
            </a:extLst>
          </p:cNvPr>
          <p:cNvSpPr txBox="1"/>
          <p:nvPr userDrawn="1"/>
        </p:nvSpPr>
        <p:spPr>
          <a:xfrm>
            <a:off x="2072917" y="4198719"/>
            <a:ext cx="1767781" cy="830997"/>
          </a:xfrm>
          <a:prstGeom prst="rect">
            <a:avLst/>
          </a:prstGeom>
          <a:noFill/>
        </p:spPr>
        <p:txBody>
          <a:bodyPr wrap="square" rtlCol="0">
            <a:spAutoFit/>
          </a:bodyPr>
          <a:lstStyle/>
          <a:p>
            <a:pPr algn="ctr"/>
            <a:r>
              <a:rPr lang="en-US" sz="1600" b="1" dirty="0">
                <a:solidFill>
                  <a:schemeClr val="bg1"/>
                </a:solidFill>
                <a:cs typeface="Arial" panose="020B0604020202020204" pitchFamily="34" charset="0"/>
              </a:rPr>
              <a:t>Physical Measurement Laboratory</a:t>
            </a:r>
          </a:p>
        </p:txBody>
      </p:sp>
      <p:sp>
        <p:nvSpPr>
          <p:cNvPr id="70" name="TextBox 69">
            <a:extLst>
              <a:ext uri="{FF2B5EF4-FFF2-40B4-BE49-F238E27FC236}">
                <a16:creationId xmlns:a16="http://schemas.microsoft.com/office/drawing/2014/main" id="{5FCD9B73-1D4F-FE4E-AB8E-AA59601D4CBD}"/>
              </a:ext>
            </a:extLst>
          </p:cNvPr>
          <p:cNvSpPr txBox="1"/>
          <p:nvPr userDrawn="1"/>
        </p:nvSpPr>
        <p:spPr>
          <a:xfrm>
            <a:off x="432382" y="4198719"/>
            <a:ext cx="1837322" cy="830997"/>
          </a:xfrm>
          <a:prstGeom prst="rect">
            <a:avLst/>
          </a:prstGeom>
          <a:noFill/>
        </p:spPr>
        <p:txBody>
          <a:bodyPr wrap="square" rtlCol="0">
            <a:spAutoFit/>
          </a:bodyPr>
          <a:lstStyle/>
          <a:p>
            <a:pPr algn="ctr"/>
            <a:r>
              <a:rPr lang="en-US" sz="1600" b="1" dirty="0">
                <a:solidFill>
                  <a:schemeClr val="bg1"/>
                </a:solidFill>
                <a:cs typeface="Arial" panose="020B0604020202020204" pitchFamily="34" charset="0"/>
              </a:rPr>
              <a:t>Material </a:t>
            </a:r>
          </a:p>
          <a:p>
            <a:pPr algn="ctr"/>
            <a:r>
              <a:rPr lang="en-US" sz="1600" b="1" dirty="0">
                <a:solidFill>
                  <a:schemeClr val="bg1"/>
                </a:solidFill>
                <a:cs typeface="Arial" panose="020B0604020202020204" pitchFamily="34" charset="0"/>
              </a:rPr>
              <a:t>Measurement Laboratory</a:t>
            </a:r>
          </a:p>
        </p:txBody>
      </p:sp>
      <p:pic>
        <p:nvPicPr>
          <p:cNvPr id="71" name="Picture 8">
            <a:extLst>
              <a:ext uri="{FF2B5EF4-FFF2-40B4-BE49-F238E27FC236}">
                <a16:creationId xmlns:a16="http://schemas.microsoft.com/office/drawing/2014/main" id="{9EED324E-25BC-9147-BC52-FF58D33DB588}"/>
              </a:ext>
            </a:extLst>
          </p:cNvPr>
          <p:cNvPicPr>
            <a:picLocks noChangeAspect="1" noChangeArrowheads="1"/>
          </p:cNvPicPr>
          <p:nvPr userDrawn="1"/>
        </p:nvPicPr>
        <p:blipFill>
          <a:blip r:embed="rId7"/>
          <a:stretch>
            <a:fillRect/>
          </a:stretch>
        </p:blipFill>
        <p:spPr bwMode="auto">
          <a:xfrm>
            <a:off x="2259313" y="2348884"/>
            <a:ext cx="1401578" cy="140157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2" name="Picture 10" descr="DNA sequencing">
            <a:extLst>
              <a:ext uri="{FF2B5EF4-FFF2-40B4-BE49-F238E27FC236}">
                <a16:creationId xmlns:a16="http://schemas.microsoft.com/office/drawing/2014/main" id="{F88861C1-B7A2-E346-A5D6-F418DE5D8941}"/>
              </a:ext>
            </a:extLst>
          </p:cNvPr>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651527" y="2348884"/>
            <a:ext cx="1399032" cy="1399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3" name="Picture 72">
            <a:extLst>
              <a:ext uri="{FF2B5EF4-FFF2-40B4-BE49-F238E27FC236}">
                <a16:creationId xmlns:a16="http://schemas.microsoft.com/office/drawing/2014/main" id="{E0C30A09-75D8-CE47-858A-E88D0129C476}"/>
              </a:ext>
            </a:extLst>
          </p:cNvPr>
          <p:cNvPicPr>
            <a:picLocks noChangeAspect="1"/>
          </p:cNvPicPr>
          <p:nvPr userDrawn="1"/>
        </p:nvPicPr>
        <p:blipFill>
          <a:blip r:embed="rId9"/>
          <a:stretch>
            <a:fillRect/>
          </a:stretch>
        </p:blipFill>
        <p:spPr>
          <a:xfrm>
            <a:off x="0" y="0"/>
            <a:ext cx="12192000" cy="1087129"/>
          </a:xfrm>
          <a:prstGeom prst="rect">
            <a:avLst/>
          </a:prstGeom>
        </p:spPr>
      </p:pic>
      <p:pic>
        <p:nvPicPr>
          <p:cNvPr id="74" name="Picture 73">
            <a:extLst>
              <a:ext uri="{FF2B5EF4-FFF2-40B4-BE49-F238E27FC236}">
                <a16:creationId xmlns:a16="http://schemas.microsoft.com/office/drawing/2014/main" id="{32E80D1C-9385-AE4C-89FA-77775F6AC94F}"/>
              </a:ext>
            </a:extLst>
          </p:cNvPr>
          <p:cNvPicPr>
            <a:picLocks noChangeAspect="1"/>
          </p:cNvPicPr>
          <p:nvPr userDrawn="1"/>
        </p:nvPicPr>
        <p:blipFill>
          <a:blip r:embed="rId10">
            <a:alphaModFix amt="70000"/>
          </a:blip>
          <a:stretch>
            <a:fillRect/>
          </a:stretch>
        </p:blipFill>
        <p:spPr>
          <a:xfrm>
            <a:off x="10696074" y="508222"/>
            <a:ext cx="1119415" cy="295401"/>
          </a:xfrm>
          <a:prstGeom prst="rect">
            <a:avLst/>
          </a:prstGeom>
        </p:spPr>
      </p:pic>
      <p:sp>
        <p:nvSpPr>
          <p:cNvPr id="75" name="Title 1">
            <a:extLst>
              <a:ext uri="{FF2B5EF4-FFF2-40B4-BE49-F238E27FC236}">
                <a16:creationId xmlns:a16="http://schemas.microsoft.com/office/drawing/2014/main" id="{9883E8DA-BC8F-7C4D-8999-59315899572C}"/>
              </a:ext>
            </a:extLst>
          </p:cNvPr>
          <p:cNvSpPr txBox="1">
            <a:spLocks/>
          </p:cNvSpPr>
          <p:nvPr userDrawn="1"/>
        </p:nvSpPr>
        <p:spPr>
          <a:xfrm>
            <a:off x="574040" y="364516"/>
            <a:ext cx="10515600" cy="525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Calibri" panose="020F0502020204030204" pitchFamily="34" charset="0"/>
                <a:ea typeface="+mj-ea"/>
                <a:cs typeface="Calibri" panose="020F0502020204030204" pitchFamily="34" charset="0"/>
              </a:defRPr>
            </a:lvl1pPr>
          </a:lstStyle>
          <a:p>
            <a:r>
              <a:rPr lang="en-US" sz="4400" dirty="0"/>
              <a:t>NIST Laboratory Programs</a:t>
            </a:r>
            <a:endParaRPr lang="en-US" dirty="0"/>
          </a:p>
        </p:txBody>
      </p:sp>
    </p:spTree>
    <p:extLst>
      <p:ext uri="{BB962C8B-B14F-4D97-AF65-F5344CB8AC3E}">
        <p14:creationId xmlns:p14="http://schemas.microsoft.com/office/powerpoint/2010/main" val="1210688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8E294D5-A8C2-AD47-B9A0-71D08EA0523F}"/>
              </a:ext>
            </a:extLst>
          </p:cNvPr>
          <p:cNvPicPr>
            <a:picLocks noChangeAspect="1"/>
          </p:cNvPicPr>
          <p:nvPr userDrawn="1"/>
        </p:nvPicPr>
        <p:blipFill>
          <a:blip r:embed="rId2"/>
          <a:stretch>
            <a:fillRect/>
          </a:stretch>
        </p:blipFill>
        <p:spPr>
          <a:xfrm>
            <a:off x="0" y="-20675"/>
            <a:ext cx="12228755" cy="6878675"/>
          </a:xfrm>
          <a:prstGeom prst="rect">
            <a:avLst/>
          </a:prstGeom>
        </p:spPr>
      </p:pic>
      <p:sp>
        <p:nvSpPr>
          <p:cNvPr id="6" name="Rectangle 5">
            <a:extLst>
              <a:ext uri="{FF2B5EF4-FFF2-40B4-BE49-F238E27FC236}">
                <a16:creationId xmlns:a16="http://schemas.microsoft.com/office/drawing/2014/main" id="{0E5B3A54-C7E7-B542-9D0D-A3CEDD85ED94}"/>
              </a:ext>
            </a:extLst>
          </p:cNvPr>
          <p:cNvSpPr/>
          <p:nvPr userDrawn="1"/>
        </p:nvSpPr>
        <p:spPr>
          <a:xfrm>
            <a:off x="1152691" y="1073426"/>
            <a:ext cx="9880600" cy="5057790"/>
          </a:xfrm>
          <a:prstGeom prst="rect">
            <a:avLst/>
          </a:prstGeom>
          <a:solidFill>
            <a:srgbClr val="5D8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A9C9AD0-C5DF-884B-8914-04B5744EC10A}"/>
              </a:ext>
            </a:extLst>
          </p:cNvPr>
          <p:cNvSpPr txBox="1"/>
          <p:nvPr userDrawn="1"/>
        </p:nvSpPr>
        <p:spPr>
          <a:xfrm>
            <a:off x="1658685" y="1834991"/>
            <a:ext cx="9098962" cy="1323439"/>
          </a:xfrm>
          <a:prstGeom prst="rect">
            <a:avLst/>
          </a:prstGeom>
          <a:noFill/>
        </p:spPr>
        <p:txBody>
          <a:bodyPr wrap="square" rtlCol="0">
            <a:spAutoFit/>
          </a:bodyPr>
          <a:lstStyle/>
          <a:p>
            <a:pPr algn="ctr"/>
            <a:r>
              <a:rPr lang="en-US" sz="8000" b="1" i="0" dirty="0">
                <a:solidFill>
                  <a:schemeClr val="bg1"/>
                </a:solidFill>
                <a:latin typeface="Calibri" panose="020F0502020204030204" pitchFamily="34" charset="0"/>
                <a:ea typeface="Arial" charset="0"/>
                <a:cs typeface="Calibri" panose="020F0502020204030204" pitchFamily="34" charset="0"/>
              </a:rPr>
              <a:t>STAY IN TOUCH</a:t>
            </a:r>
          </a:p>
        </p:txBody>
      </p:sp>
      <p:sp>
        <p:nvSpPr>
          <p:cNvPr id="10" name="TextBox 9">
            <a:extLst>
              <a:ext uri="{FF2B5EF4-FFF2-40B4-BE49-F238E27FC236}">
                <a16:creationId xmlns:a16="http://schemas.microsoft.com/office/drawing/2014/main" id="{836E2D3A-3375-AE4F-9E05-7D030800E664}"/>
              </a:ext>
            </a:extLst>
          </p:cNvPr>
          <p:cNvSpPr txBox="1"/>
          <p:nvPr userDrawn="1"/>
        </p:nvSpPr>
        <p:spPr>
          <a:xfrm>
            <a:off x="4014631" y="3528737"/>
            <a:ext cx="4387070" cy="707886"/>
          </a:xfrm>
          <a:prstGeom prst="rect">
            <a:avLst/>
          </a:prstGeom>
          <a:noFill/>
        </p:spPr>
        <p:txBody>
          <a:bodyPr wrap="square" rtlCol="0">
            <a:spAutoFit/>
          </a:bodyPr>
          <a:lstStyle/>
          <a:p>
            <a:pPr algn="ctr"/>
            <a:r>
              <a:rPr lang="en-US" sz="4000" b="0" i="0" dirty="0">
                <a:solidFill>
                  <a:schemeClr val="bg1"/>
                </a:solidFill>
                <a:latin typeface="Calibri" panose="020F0502020204030204" pitchFamily="34" charset="0"/>
                <a:ea typeface="Arial" charset="0"/>
                <a:cs typeface="Calibri" panose="020F0502020204030204" pitchFamily="34" charset="0"/>
              </a:rPr>
              <a:t>CONTACT US</a:t>
            </a:r>
          </a:p>
        </p:txBody>
      </p:sp>
      <p:cxnSp>
        <p:nvCxnSpPr>
          <p:cNvPr id="20" name="Straight Connector 19">
            <a:extLst>
              <a:ext uri="{FF2B5EF4-FFF2-40B4-BE49-F238E27FC236}">
                <a16:creationId xmlns:a16="http://schemas.microsoft.com/office/drawing/2014/main" id="{00127BD9-D6D1-C646-ACAC-966CF54B085B}"/>
              </a:ext>
            </a:extLst>
          </p:cNvPr>
          <p:cNvCxnSpPr>
            <a:cxnSpLocks/>
          </p:cNvCxnSpPr>
          <p:nvPr userDrawn="1"/>
        </p:nvCxnSpPr>
        <p:spPr>
          <a:xfrm>
            <a:off x="1742741" y="3283198"/>
            <a:ext cx="878899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A8313A-768B-B94C-A24C-8CD9C34E5C51}"/>
              </a:ext>
            </a:extLst>
          </p:cNvPr>
          <p:cNvSpPr txBox="1"/>
          <p:nvPr userDrawn="1"/>
        </p:nvSpPr>
        <p:spPr>
          <a:xfrm>
            <a:off x="7846955" y="4830528"/>
            <a:ext cx="2285996" cy="461665"/>
          </a:xfrm>
          <a:prstGeom prst="rect">
            <a:avLst/>
          </a:prstGeom>
          <a:noFill/>
        </p:spPr>
        <p:txBody>
          <a:bodyPr wrap="square" rtlCol="0">
            <a:spAutoFit/>
          </a:bodyPr>
          <a:lstStyle/>
          <a:p>
            <a:r>
              <a:rPr lang="en-US" sz="2400" dirty="0">
                <a:solidFill>
                  <a:schemeClr val="bg1"/>
                </a:solidFill>
                <a:latin typeface="Calibri" panose="020F0502020204030204" pitchFamily="34" charset="0"/>
                <a:ea typeface="Arial" charset="0"/>
                <a:cs typeface="Calibri" panose="020F0502020204030204" pitchFamily="34" charset="0"/>
              </a:rPr>
              <a:t>@</a:t>
            </a:r>
            <a:r>
              <a:rPr lang="en-US" sz="2400" dirty="0" err="1">
                <a:solidFill>
                  <a:schemeClr val="bg1"/>
                </a:solidFill>
                <a:latin typeface="Calibri" panose="020F0502020204030204" pitchFamily="34" charset="0"/>
                <a:ea typeface="Arial" charset="0"/>
                <a:cs typeface="Calibri" panose="020F0502020204030204" pitchFamily="34" charset="0"/>
              </a:rPr>
              <a:t>usnistgov</a:t>
            </a:r>
            <a:endParaRPr lang="en-US" sz="2400" dirty="0">
              <a:solidFill>
                <a:schemeClr val="bg1"/>
              </a:solidFill>
              <a:latin typeface="Calibri" panose="020F0502020204030204" pitchFamily="34" charset="0"/>
              <a:ea typeface="Arial" charset="0"/>
              <a:cs typeface="Calibri" panose="020F0502020204030204" pitchFamily="34" charset="0"/>
            </a:endParaRPr>
          </a:p>
        </p:txBody>
      </p:sp>
      <p:sp>
        <p:nvSpPr>
          <p:cNvPr id="9" name="TextBox 8">
            <a:extLst>
              <a:ext uri="{FF2B5EF4-FFF2-40B4-BE49-F238E27FC236}">
                <a16:creationId xmlns:a16="http://schemas.microsoft.com/office/drawing/2014/main" id="{1A4D5F27-B59A-4444-88AA-8E14B07BA7CA}"/>
              </a:ext>
            </a:extLst>
          </p:cNvPr>
          <p:cNvSpPr txBox="1"/>
          <p:nvPr userDrawn="1"/>
        </p:nvSpPr>
        <p:spPr>
          <a:xfrm>
            <a:off x="3539369" y="4830527"/>
            <a:ext cx="1669699" cy="461665"/>
          </a:xfrm>
          <a:prstGeom prst="rect">
            <a:avLst/>
          </a:prstGeom>
          <a:noFill/>
        </p:spPr>
        <p:txBody>
          <a:bodyPr wrap="square" rtlCol="0">
            <a:spAutoFit/>
          </a:bodyPr>
          <a:lstStyle/>
          <a:p>
            <a:r>
              <a:rPr lang="en-US" sz="2400" dirty="0" err="1">
                <a:solidFill>
                  <a:schemeClr val="bg1"/>
                </a:solidFill>
                <a:latin typeface="Calibri" panose="020F0502020204030204" pitchFamily="34" charset="0"/>
                <a:ea typeface="Arial" charset="0"/>
                <a:cs typeface="Calibri" panose="020F0502020204030204" pitchFamily="34" charset="0"/>
              </a:rPr>
              <a:t>NIST.gov</a:t>
            </a:r>
            <a:endParaRPr lang="en-US" sz="2400" dirty="0">
              <a:solidFill>
                <a:schemeClr val="bg1"/>
              </a:solidFill>
              <a:latin typeface="Calibri" panose="020F0502020204030204" pitchFamily="34" charset="0"/>
              <a:ea typeface="Arial" charset="0"/>
              <a:cs typeface="Calibri" panose="020F0502020204030204" pitchFamily="34" charset="0"/>
            </a:endParaRPr>
          </a:p>
        </p:txBody>
      </p:sp>
      <p:sp>
        <p:nvSpPr>
          <p:cNvPr id="11" name="Oval 10">
            <a:extLst>
              <a:ext uri="{FF2B5EF4-FFF2-40B4-BE49-F238E27FC236}">
                <a16:creationId xmlns:a16="http://schemas.microsoft.com/office/drawing/2014/main" id="{4BCC37E2-5E62-3A4D-AF8E-33213B1779C9}"/>
              </a:ext>
            </a:extLst>
          </p:cNvPr>
          <p:cNvSpPr/>
          <p:nvPr userDrawn="1"/>
        </p:nvSpPr>
        <p:spPr>
          <a:xfrm>
            <a:off x="2598617" y="4598546"/>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sp>
        <p:nvSpPr>
          <p:cNvPr id="12" name="Oval 11">
            <a:extLst>
              <a:ext uri="{FF2B5EF4-FFF2-40B4-BE49-F238E27FC236}">
                <a16:creationId xmlns:a16="http://schemas.microsoft.com/office/drawing/2014/main" id="{001E3661-6280-5246-961F-7B1856B1C693}"/>
              </a:ext>
            </a:extLst>
          </p:cNvPr>
          <p:cNvSpPr/>
          <p:nvPr userDrawn="1"/>
        </p:nvSpPr>
        <p:spPr>
          <a:xfrm>
            <a:off x="6906203" y="4598546"/>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13" name="Picture 12">
            <a:extLst>
              <a:ext uri="{FF2B5EF4-FFF2-40B4-BE49-F238E27FC236}">
                <a16:creationId xmlns:a16="http://schemas.microsoft.com/office/drawing/2014/main" id="{B2E182D0-1774-8449-A0AD-DF922D717225}"/>
              </a:ext>
            </a:extLst>
          </p:cNvPr>
          <p:cNvPicPr>
            <a:picLocks noChangeAspect="1"/>
          </p:cNvPicPr>
          <p:nvPr userDrawn="1"/>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564814" y="4561416"/>
            <a:ext cx="974555" cy="907555"/>
          </a:xfrm>
          <a:prstGeom prst="rect">
            <a:avLst/>
          </a:prstGeom>
        </p:spPr>
      </p:pic>
      <p:pic>
        <p:nvPicPr>
          <p:cNvPr id="14" name="Picture 13">
            <a:extLst>
              <a:ext uri="{FF2B5EF4-FFF2-40B4-BE49-F238E27FC236}">
                <a16:creationId xmlns:a16="http://schemas.microsoft.com/office/drawing/2014/main" id="{4A67E0AB-A1DD-4241-B947-D0EB6EDE8F34}"/>
              </a:ext>
            </a:extLst>
          </p:cNvPr>
          <p:cNvPicPr>
            <a:picLocks noChangeAspect="1"/>
          </p:cNvPicPr>
          <p:nvPr userDrawn="1"/>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911705" y="4652443"/>
            <a:ext cx="779059" cy="725500"/>
          </a:xfrm>
          <a:prstGeom prst="rect">
            <a:avLst/>
          </a:prstGeom>
        </p:spPr>
      </p:pic>
      <p:sp>
        <p:nvSpPr>
          <p:cNvPr id="15" name="Oval 14">
            <a:extLst>
              <a:ext uri="{FF2B5EF4-FFF2-40B4-BE49-F238E27FC236}">
                <a16:creationId xmlns:a16="http://schemas.microsoft.com/office/drawing/2014/main" id="{5422337E-F3BC-AF44-8B4F-3C71D0123507}"/>
              </a:ext>
            </a:extLst>
          </p:cNvPr>
          <p:cNvSpPr/>
          <p:nvPr userDrawn="1"/>
        </p:nvSpPr>
        <p:spPr>
          <a:xfrm>
            <a:off x="5983566" y="4598546"/>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sp>
        <p:nvSpPr>
          <p:cNvPr id="17" name="Oval 16">
            <a:extLst>
              <a:ext uri="{FF2B5EF4-FFF2-40B4-BE49-F238E27FC236}">
                <a16:creationId xmlns:a16="http://schemas.microsoft.com/office/drawing/2014/main" id="{B93AA7D5-2DB8-5D45-8023-5DDCE4B0D01D}"/>
              </a:ext>
            </a:extLst>
          </p:cNvPr>
          <p:cNvSpPr/>
          <p:nvPr userDrawn="1"/>
        </p:nvSpPr>
        <p:spPr>
          <a:xfrm>
            <a:off x="5077403" y="4598546"/>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18" name="Picture 17">
            <a:extLst>
              <a:ext uri="{FF2B5EF4-FFF2-40B4-BE49-F238E27FC236}">
                <a16:creationId xmlns:a16="http://schemas.microsoft.com/office/drawing/2014/main" id="{50BE51CF-2ABA-1149-B4EE-E8D43619FAC7}"/>
              </a:ext>
            </a:extLst>
          </p:cNvPr>
          <p:cNvPicPr>
            <a:picLocks noChangeAspect="1"/>
          </p:cNvPicPr>
          <p:nvPr userDrawn="1"/>
        </p:nvPicPr>
        <p:blipFill>
          <a:blip r:embed="rId5"/>
          <a:stretch>
            <a:fillRect/>
          </a:stretch>
        </p:blipFill>
        <p:spPr>
          <a:xfrm>
            <a:off x="6145694" y="4749713"/>
            <a:ext cx="510664" cy="487968"/>
          </a:xfrm>
          <a:prstGeom prst="rect">
            <a:avLst/>
          </a:prstGeom>
        </p:spPr>
      </p:pic>
      <p:pic>
        <p:nvPicPr>
          <p:cNvPr id="21" name="Picture 20">
            <a:extLst>
              <a:ext uri="{FF2B5EF4-FFF2-40B4-BE49-F238E27FC236}">
                <a16:creationId xmlns:a16="http://schemas.microsoft.com/office/drawing/2014/main" id="{4FE699CD-AE14-D44F-B6F0-756B9CBE2D21}"/>
              </a:ext>
            </a:extLst>
          </p:cNvPr>
          <p:cNvPicPr>
            <a:picLocks noChangeAspect="1"/>
          </p:cNvPicPr>
          <p:nvPr userDrawn="1"/>
        </p:nvPicPr>
        <p:blipFill>
          <a:blip r:embed="rId6"/>
          <a:stretch>
            <a:fillRect/>
          </a:stretch>
        </p:blipFill>
        <p:spPr>
          <a:xfrm>
            <a:off x="5373656" y="4749713"/>
            <a:ext cx="225940" cy="487968"/>
          </a:xfrm>
          <a:prstGeom prst="rect">
            <a:avLst/>
          </a:prstGeom>
        </p:spPr>
      </p:pic>
      <p:pic>
        <p:nvPicPr>
          <p:cNvPr id="22" name="Picture 21">
            <a:extLst>
              <a:ext uri="{FF2B5EF4-FFF2-40B4-BE49-F238E27FC236}">
                <a16:creationId xmlns:a16="http://schemas.microsoft.com/office/drawing/2014/main" id="{CA44C22B-3097-5540-BBD9-95E97CCE80FD}"/>
              </a:ext>
            </a:extLst>
          </p:cNvPr>
          <p:cNvPicPr>
            <a:picLocks noChangeAspect="1"/>
          </p:cNvPicPr>
          <p:nvPr userDrawn="1"/>
        </p:nvPicPr>
        <p:blipFill>
          <a:blip r:embed="rId7"/>
          <a:stretch>
            <a:fillRect/>
          </a:stretch>
        </p:blipFill>
        <p:spPr>
          <a:xfrm>
            <a:off x="4019563" y="346642"/>
            <a:ext cx="3831741" cy="506078"/>
          </a:xfrm>
          <a:prstGeom prst="rect">
            <a:avLst/>
          </a:prstGeom>
        </p:spPr>
      </p:pic>
    </p:spTree>
    <p:extLst>
      <p:ext uri="{BB962C8B-B14F-4D97-AF65-F5344CB8AC3E}">
        <p14:creationId xmlns:p14="http://schemas.microsoft.com/office/powerpoint/2010/main" val="2042056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91F42-D043-2D40-AF98-6BB2A82D040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675"/>
            <a:ext cx="12228755" cy="6878675"/>
          </a:xfrm>
          <a:prstGeom prst="rect">
            <a:avLst/>
          </a:prstGeom>
        </p:spPr>
      </p:pic>
      <p:sp>
        <p:nvSpPr>
          <p:cNvPr id="7" name="Rectangle 6">
            <a:extLst>
              <a:ext uri="{FF2B5EF4-FFF2-40B4-BE49-F238E27FC236}">
                <a16:creationId xmlns:a16="http://schemas.microsoft.com/office/drawing/2014/main" id="{027B43AF-6FA8-604C-9658-6C886FE656D4}"/>
              </a:ext>
            </a:extLst>
          </p:cNvPr>
          <p:cNvSpPr/>
          <p:nvPr userDrawn="1"/>
        </p:nvSpPr>
        <p:spPr>
          <a:xfrm>
            <a:off x="878529" y="1035902"/>
            <a:ext cx="10475271" cy="4765519"/>
          </a:xfrm>
          <a:prstGeom prst="rect">
            <a:avLst/>
          </a:prstGeom>
          <a:solidFill>
            <a:srgbClr val="061D37">
              <a:alpha val="87843"/>
            </a:srgbClr>
          </a:solidFill>
          <a:ln>
            <a:solidFill>
              <a:srgbClr val="4587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FF144-A874-8D40-9673-63158A6E1443}"/>
              </a:ext>
            </a:extLst>
          </p:cNvPr>
          <p:cNvSpPr>
            <a:spLocks noGrp="1"/>
          </p:cNvSpPr>
          <p:nvPr>
            <p:ph type="title" hasCustomPrompt="1"/>
          </p:nvPr>
        </p:nvSpPr>
        <p:spPr>
          <a:xfrm>
            <a:off x="1648313" y="2338891"/>
            <a:ext cx="8932127" cy="2355772"/>
          </a:xfrm>
        </p:spPr>
        <p:txBody>
          <a:bodyPr>
            <a:normAutofit/>
          </a:bodyPr>
          <a:lstStyle>
            <a:lvl1pPr algn="ctr">
              <a:defRPr sz="6600" b="1">
                <a:solidFill>
                  <a:schemeClr val="bg1"/>
                </a:solidFill>
                <a:latin typeface="Calibri" panose="020F0502020204030204" pitchFamily="34" charset="0"/>
                <a:cs typeface="Calibri" panose="020F0502020204030204" pitchFamily="34" charset="0"/>
              </a:defRPr>
            </a:lvl1pPr>
          </a:lstStyle>
          <a:p>
            <a:r>
              <a:rPr lang="en-US" dirty="0"/>
              <a:t>QUESTIONS?</a:t>
            </a:r>
          </a:p>
        </p:txBody>
      </p:sp>
    </p:spTree>
    <p:extLst>
      <p:ext uri="{BB962C8B-B14F-4D97-AF65-F5344CB8AC3E}">
        <p14:creationId xmlns:p14="http://schemas.microsoft.com/office/powerpoint/2010/main" val="400514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69E64F-3518-6443-83D9-B05718EA0430}"/>
              </a:ext>
            </a:extLst>
          </p:cNvPr>
          <p:cNvPicPr>
            <a:picLocks noChangeAspect="1"/>
          </p:cNvPicPr>
          <p:nvPr userDrawn="1"/>
        </p:nvPicPr>
        <p:blipFill>
          <a:blip r:embed="rId2"/>
          <a:stretch>
            <a:fillRect/>
          </a:stretch>
        </p:blipFill>
        <p:spPr>
          <a:xfrm>
            <a:off x="-5803" y="0"/>
            <a:ext cx="12192000" cy="6085417"/>
          </a:xfrm>
          <a:prstGeom prst="rect">
            <a:avLst/>
          </a:prstGeom>
        </p:spPr>
      </p:pic>
      <p:sp>
        <p:nvSpPr>
          <p:cNvPr id="2" name="Title 1">
            <a:extLst>
              <a:ext uri="{FF2B5EF4-FFF2-40B4-BE49-F238E27FC236}">
                <a16:creationId xmlns:a16="http://schemas.microsoft.com/office/drawing/2014/main" id="{B4C41454-5D83-B04E-81AF-9FD3FC939AC1}"/>
              </a:ext>
            </a:extLst>
          </p:cNvPr>
          <p:cNvSpPr>
            <a:spLocks noGrp="1"/>
          </p:cNvSpPr>
          <p:nvPr>
            <p:ph type="title"/>
          </p:nvPr>
        </p:nvSpPr>
        <p:spPr>
          <a:xfrm>
            <a:off x="501874" y="1253810"/>
            <a:ext cx="10515600" cy="1325563"/>
          </a:xfrm>
        </p:spPr>
        <p:txBody>
          <a:bodyPr>
            <a:normAutofit/>
          </a:bodyPr>
          <a:lstStyle>
            <a:lvl1pPr>
              <a:defRPr sz="60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11E0493E-BF3F-BB45-AA8B-B5CC0BCE5233}"/>
              </a:ext>
            </a:extLst>
          </p:cNvPr>
          <p:cNvPicPr>
            <a:picLocks noChangeAspect="1"/>
          </p:cNvPicPr>
          <p:nvPr userDrawn="1"/>
        </p:nvPicPr>
        <p:blipFill>
          <a:blip r:embed="rId3"/>
          <a:stretch>
            <a:fillRect/>
          </a:stretch>
        </p:blipFill>
        <p:spPr>
          <a:xfrm>
            <a:off x="-5804" y="5590112"/>
            <a:ext cx="12192001" cy="1267887"/>
          </a:xfrm>
          <a:prstGeom prst="rect">
            <a:avLst/>
          </a:prstGeom>
        </p:spPr>
      </p:pic>
      <p:cxnSp>
        <p:nvCxnSpPr>
          <p:cNvPr id="8" name="Straight Connector 7">
            <a:extLst>
              <a:ext uri="{FF2B5EF4-FFF2-40B4-BE49-F238E27FC236}">
                <a16:creationId xmlns:a16="http://schemas.microsoft.com/office/drawing/2014/main" id="{17CAAED3-6E58-C048-8DCC-F1DC236879DA}"/>
              </a:ext>
            </a:extLst>
          </p:cNvPr>
          <p:cNvCxnSpPr>
            <a:cxnSpLocks/>
          </p:cNvCxnSpPr>
          <p:nvPr userDrawn="1"/>
        </p:nvCxnSpPr>
        <p:spPr>
          <a:xfrm>
            <a:off x="0" y="5590112"/>
            <a:ext cx="12186197"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5BD4975-D7DE-A14C-AC0B-CEBA1CDB77E4}"/>
              </a:ext>
            </a:extLst>
          </p:cNvPr>
          <p:cNvSpPr>
            <a:spLocks noGrp="1"/>
          </p:cNvSpPr>
          <p:nvPr>
            <p:ph idx="14" hasCustomPrompt="1"/>
          </p:nvPr>
        </p:nvSpPr>
        <p:spPr>
          <a:xfrm>
            <a:off x="7949184" y="5688429"/>
            <a:ext cx="4157472" cy="1029364"/>
          </a:xfrm>
        </p:spPr>
        <p:txBody>
          <a:bodyPr anchor="ct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OU</a:t>
            </a:r>
            <a:br>
              <a:rPr lang="en-US" dirty="0"/>
            </a:br>
            <a:r>
              <a:rPr lang="en-US" dirty="0"/>
              <a:t>LOGO</a:t>
            </a:r>
          </a:p>
        </p:txBody>
      </p:sp>
      <p:pic>
        <p:nvPicPr>
          <p:cNvPr id="11" name="Picture 10">
            <a:extLst>
              <a:ext uri="{FF2B5EF4-FFF2-40B4-BE49-F238E27FC236}">
                <a16:creationId xmlns:a16="http://schemas.microsoft.com/office/drawing/2014/main" id="{04F07147-0DCE-E846-A4DA-BDE4789366AE}"/>
              </a:ext>
            </a:extLst>
          </p:cNvPr>
          <p:cNvPicPr>
            <a:picLocks noChangeAspect="1"/>
          </p:cNvPicPr>
          <p:nvPr userDrawn="1"/>
        </p:nvPicPr>
        <p:blipFill>
          <a:blip r:embed="rId4"/>
          <a:stretch>
            <a:fillRect/>
          </a:stretch>
        </p:blipFill>
        <p:spPr>
          <a:xfrm>
            <a:off x="359617" y="6004119"/>
            <a:ext cx="3973068" cy="524744"/>
          </a:xfrm>
          <a:prstGeom prst="rect">
            <a:avLst/>
          </a:prstGeom>
        </p:spPr>
      </p:pic>
    </p:spTree>
    <p:extLst>
      <p:ext uri="{BB962C8B-B14F-4D97-AF65-F5344CB8AC3E}">
        <p14:creationId xmlns:p14="http://schemas.microsoft.com/office/powerpoint/2010/main" val="25814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FB257F-E78B-5143-9197-29A7753A1BD4}"/>
              </a:ext>
            </a:extLst>
          </p:cNvPr>
          <p:cNvSpPr/>
          <p:nvPr userDrawn="1"/>
        </p:nvSpPr>
        <p:spPr>
          <a:xfrm>
            <a:off x="-3" y="5598633"/>
            <a:ext cx="12195652" cy="1259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C69E64F-3518-6443-83D9-B05718EA0430}"/>
              </a:ext>
            </a:extLst>
          </p:cNvPr>
          <p:cNvPicPr>
            <a:picLocks noChangeAspect="1"/>
          </p:cNvPicPr>
          <p:nvPr userDrawn="1"/>
        </p:nvPicPr>
        <p:blipFill>
          <a:blip r:embed="rId2"/>
          <a:stretch>
            <a:fillRect/>
          </a:stretch>
        </p:blipFill>
        <p:spPr>
          <a:xfrm>
            <a:off x="-6985" y="1963"/>
            <a:ext cx="12198984" cy="6861929"/>
          </a:xfrm>
          <a:prstGeom prst="rect">
            <a:avLst/>
          </a:prstGeom>
        </p:spPr>
      </p:pic>
      <p:sp>
        <p:nvSpPr>
          <p:cNvPr id="2" name="Title 1">
            <a:extLst>
              <a:ext uri="{FF2B5EF4-FFF2-40B4-BE49-F238E27FC236}">
                <a16:creationId xmlns:a16="http://schemas.microsoft.com/office/drawing/2014/main" id="{B4C41454-5D83-B04E-81AF-9FD3FC939AC1}"/>
              </a:ext>
            </a:extLst>
          </p:cNvPr>
          <p:cNvSpPr>
            <a:spLocks noGrp="1"/>
          </p:cNvSpPr>
          <p:nvPr>
            <p:ph type="title"/>
          </p:nvPr>
        </p:nvSpPr>
        <p:spPr>
          <a:xfrm>
            <a:off x="501874" y="1253810"/>
            <a:ext cx="10515600" cy="1325563"/>
          </a:xfrm>
        </p:spPr>
        <p:txBody>
          <a:bodyPr>
            <a:noAutofit/>
          </a:bodyPr>
          <a:lstStyle>
            <a:lvl1pPr>
              <a:defRPr sz="60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7BC7EFF5-A996-6F4F-B042-6AC5C9AD1E03}"/>
              </a:ext>
            </a:extLst>
          </p:cNvPr>
          <p:cNvPicPr>
            <a:picLocks noChangeAspect="1"/>
          </p:cNvPicPr>
          <p:nvPr userDrawn="1"/>
        </p:nvPicPr>
        <p:blipFill>
          <a:blip r:embed="rId3"/>
          <a:stretch>
            <a:fillRect/>
          </a:stretch>
        </p:blipFill>
        <p:spPr>
          <a:xfrm>
            <a:off x="-5804" y="5590112"/>
            <a:ext cx="12192001" cy="1267887"/>
          </a:xfrm>
          <a:prstGeom prst="rect">
            <a:avLst/>
          </a:prstGeom>
        </p:spPr>
      </p:pic>
      <p:cxnSp>
        <p:nvCxnSpPr>
          <p:cNvPr id="12" name="Straight Connector 11">
            <a:extLst>
              <a:ext uri="{FF2B5EF4-FFF2-40B4-BE49-F238E27FC236}">
                <a16:creationId xmlns:a16="http://schemas.microsoft.com/office/drawing/2014/main" id="{3EF5BCF3-54DD-114C-AC77-41AB67A43060}"/>
              </a:ext>
            </a:extLst>
          </p:cNvPr>
          <p:cNvCxnSpPr>
            <a:cxnSpLocks/>
          </p:cNvCxnSpPr>
          <p:nvPr userDrawn="1"/>
        </p:nvCxnSpPr>
        <p:spPr>
          <a:xfrm>
            <a:off x="0" y="5590112"/>
            <a:ext cx="12186197"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B16FCF6-BD1A-6543-BD0C-0C6F4345E562}"/>
              </a:ext>
            </a:extLst>
          </p:cNvPr>
          <p:cNvSpPr>
            <a:spLocks noGrp="1"/>
          </p:cNvSpPr>
          <p:nvPr>
            <p:ph idx="14" hasCustomPrompt="1"/>
          </p:nvPr>
        </p:nvSpPr>
        <p:spPr>
          <a:xfrm>
            <a:off x="7949184" y="5688429"/>
            <a:ext cx="4157472" cy="1029364"/>
          </a:xfrm>
        </p:spPr>
        <p:txBody>
          <a:bodyPr anchor="ct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OU</a:t>
            </a:r>
            <a:br>
              <a:rPr lang="en-US" dirty="0"/>
            </a:br>
            <a:r>
              <a:rPr lang="en-US" dirty="0"/>
              <a:t>LOGO</a:t>
            </a:r>
          </a:p>
        </p:txBody>
      </p:sp>
      <p:pic>
        <p:nvPicPr>
          <p:cNvPr id="11" name="Picture 10">
            <a:extLst>
              <a:ext uri="{FF2B5EF4-FFF2-40B4-BE49-F238E27FC236}">
                <a16:creationId xmlns:a16="http://schemas.microsoft.com/office/drawing/2014/main" id="{4344B58A-64BB-1A4E-81E8-E93017BCC390}"/>
              </a:ext>
            </a:extLst>
          </p:cNvPr>
          <p:cNvPicPr>
            <a:picLocks noChangeAspect="1"/>
          </p:cNvPicPr>
          <p:nvPr userDrawn="1"/>
        </p:nvPicPr>
        <p:blipFill>
          <a:blip r:embed="rId4"/>
          <a:stretch>
            <a:fillRect/>
          </a:stretch>
        </p:blipFill>
        <p:spPr>
          <a:xfrm>
            <a:off x="359617" y="6004119"/>
            <a:ext cx="3973068" cy="524744"/>
          </a:xfrm>
          <a:prstGeom prst="rect">
            <a:avLst/>
          </a:prstGeom>
        </p:spPr>
      </p:pic>
    </p:spTree>
    <p:extLst>
      <p:ext uri="{BB962C8B-B14F-4D97-AF65-F5344CB8AC3E}">
        <p14:creationId xmlns:p14="http://schemas.microsoft.com/office/powerpoint/2010/main" val="292774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A55C6F-E7F4-A34D-83D6-1B9F5F22E13C}"/>
              </a:ext>
            </a:extLst>
          </p:cNvPr>
          <p:cNvPicPr>
            <a:picLocks noChangeAspect="1"/>
          </p:cNvPicPr>
          <p:nvPr userDrawn="1"/>
        </p:nvPicPr>
        <p:blipFill>
          <a:blip r:embed="rId2"/>
          <a:stretch>
            <a:fillRect/>
          </a:stretch>
        </p:blipFill>
        <p:spPr>
          <a:xfrm>
            <a:off x="0" y="-20675"/>
            <a:ext cx="12228755" cy="6878674"/>
          </a:xfrm>
          <a:prstGeom prst="rect">
            <a:avLst/>
          </a:prstGeom>
        </p:spPr>
      </p:pic>
      <p:sp>
        <p:nvSpPr>
          <p:cNvPr id="2" name="Title 1">
            <a:extLst>
              <a:ext uri="{FF2B5EF4-FFF2-40B4-BE49-F238E27FC236}">
                <a16:creationId xmlns:a16="http://schemas.microsoft.com/office/drawing/2014/main" id="{2A5EF4BE-40B8-144A-9D54-23B78E3AA617}"/>
              </a:ext>
            </a:extLst>
          </p:cNvPr>
          <p:cNvSpPr>
            <a:spLocks noGrp="1"/>
          </p:cNvSpPr>
          <p:nvPr>
            <p:ph type="ctrTitle"/>
          </p:nvPr>
        </p:nvSpPr>
        <p:spPr>
          <a:xfrm>
            <a:off x="501874" y="1170432"/>
            <a:ext cx="10166126" cy="1211612"/>
          </a:xfrm>
        </p:spPr>
        <p:txBody>
          <a:bodyPr anchor="b"/>
          <a:lstStyle>
            <a:lvl1pPr algn="l">
              <a:defRPr sz="60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AE4CF5BF-A748-DB47-BF3F-3ADB26A49B10}"/>
              </a:ext>
            </a:extLst>
          </p:cNvPr>
          <p:cNvSpPr>
            <a:spLocks noGrp="1"/>
          </p:cNvSpPr>
          <p:nvPr>
            <p:ph type="dt" sz="half" idx="10"/>
          </p:nvPr>
        </p:nvSpPr>
        <p:spPr>
          <a:xfrm>
            <a:off x="838200" y="6356350"/>
            <a:ext cx="2743200" cy="365125"/>
          </a:xfrm>
          <a:prstGeom prst="rect">
            <a:avLst/>
          </a:prstGeom>
        </p:spPr>
        <p:txBody>
          <a:bodyPr/>
          <a:lstStyle/>
          <a:p>
            <a:fld id="{5667F5AF-E0DF-6E43-A1D7-F5FEFFC73166}" type="datetimeFigureOut">
              <a:rPr lang="en-US" smtClean="0"/>
              <a:t>1/11/21</a:t>
            </a:fld>
            <a:endParaRPr lang="en-US"/>
          </a:p>
        </p:txBody>
      </p:sp>
      <p:sp>
        <p:nvSpPr>
          <p:cNvPr id="5" name="Footer Placeholder 4">
            <a:extLst>
              <a:ext uri="{FF2B5EF4-FFF2-40B4-BE49-F238E27FC236}">
                <a16:creationId xmlns:a16="http://schemas.microsoft.com/office/drawing/2014/main" id="{E329A668-5308-374A-A0F0-7F1E52D01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E107C0-9B05-8F45-903D-464476525AD8}"/>
              </a:ext>
            </a:extLst>
          </p:cNvPr>
          <p:cNvSpPr>
            <a:spLocks noGrp="1"/>
          </p:cNvSpPr>
          <p:nvPr>
            <p:ph type="sldNum" sz="quarter" idx="12"/>
          </p:nvPr>
        </p:nvSpPr>
        <p:spPr>
          <a:xfrm>
            <a:off x="8610600" y="6356350"/>
            <a:ext cx="2743200" cy="365125"/>
          </a:xfrm>
          <a:prstGeom prst="rect">
            <a:avLst/>
          </a:prstGeom>
        </p:spPr>
        <p:txBody>
          <a:bodyPr/>
          <a:lstStyle/>
          <a:p>
            <a:fld id="{65E71D35-3A4C-544C-8023-6D77DCD91F75}" type="slidenum">
              <a:rPr lang="en-US" smtClean="0"/>
              <a:t>‹#›</a:t>
            </a:fld>
            <a:endParaRPr lang="en-US"/>
          </a:p>
        </p:txBody>
      </p:sp>
      <p:pic>
        <p:nvPicPr>
          <p:cNvPr id="13" name="Picture 12">
            <a:extLst>
              <a:ext uri="{FF2B5EF4-FFF2-40B4-BE49-F238E27FC236}">
                <a16:creationId xmlns:a16="http://schemas.microsoft.com/office/drawing/2014/main" id="{EA09FAE3-492E-8945-991C-5D2A0F241543}"/>
              </a:ext>
            </a:extLst>
          </p:cNvPr>
          <p:cNvPicPr>
            <a:picLocks noChangeAspect="1"/>
          </p:cNvPicPr>
          <p:nvPr userDrawn="1"/>
        </p:nvPicPr>
        <p:blipFill>
          <a:blip r:embed="rId3"/>
          <a:stretch>
            <a:fillRect/>
          </a:stretch>
        </p:blipFill>
        <p:spPr>
          <a:xfrm>
            <a:off x="-5804" y="5590112"/>
            <a:ext cx="12192001" cy="1267887"/>
          </a:xfrm>
          <a:prstGeom prst="rect">
            <a:avLst/>
          </a:prstGeom>
        </p:spPr>
      </p:pic>
      <p:cxnSp>
        <p:nvCxnSpPr>
          <p:cNvPr id="14" name="Straight Connector 13">
            <a:extLst>
              <a:ext uri="{FF2B5EF4-FFF2-40B4-BE49-F238E27FC236}">
                <a16:creationId xmlns:a16="http://schemas.microsoft.com/office/drawing/2014/main" id="{DA63CDE5-653C-2C48-B912-0A4C8B267902}"/>
              </a:ext>
            </a:extLst>
          </p:cNvPr>
          <p:cNvCxnSpPr>
            <a:cxnSpLocks/>
          </p:cNvCxnSpPr>
          <p:nvPr userDrawn="1"/>
        </p:nvCxnSpPr>
        <p:spPr>
          <a:xfrm>
            <a:off x="0" y="5590112"/>
            <a:ext cx="12186197"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4EC80B-C636-894A-8C22-73424FCA08C3}"/>
              </a:ext>
            </a:extLst>
          </p:cNvPr>
          <p:cNvSpPr>
            <a:spLocks noGrp="1"/>
          </p:cNvSpPr>
          <p:nvPr>
            <p:ph idx="14" hasCustomPrompt="1"/>
          </p:nvPr>
        </p:nvSpPr>
        <p:spPr>
          <a:xfrm>
            <a:off x="7949184" y="5688429"/>
            <a:ext cx="4157472" cy="1029364"/>
          </a:xfrm>
        </p:spPr>
        <p:txBody>
          <a:bodyPr anchor="ct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OU</a:t>
            </a:r>
            <a:br>
              <a:rPr lang="en-US" dirty="0"/>
            </a:br>
            <a:r>
              <a:rPr lang="en-US" dirty="0"/>
              <a:t>LOGO</a:t>
            </a:r>
          </a:p>
        </p:txBody>
      </p:sp>
      <p:pic>
        <p:nvPicPr>
          <p:cNvPr id="12" name="Picture 11">
            <a:extLst>
              <a:ext uri="{FF2B5EF4-FFF2-40B4-BE49-F238E27FC236}">
                <a16:creationId xmlns:a16="http://schemas.microsoft.com/office/drawing/2014/main" id="{14586481-B74D-E246-A8E6-67A65FAC520D}"/>
              </a:ext>
            </a:extLst>
          </p:cNvPr>
          <p:cNvPicPr>
            <a:picLocks noChangeAspect="1"/>
          </p:cNvPicPr>
          <p:nvPr userDrawn="1"/>
        </p:nvPicPr>
        <p:blipFill>
          <a:blip r:embed="rId4"/>
          <a:stretch>
            <a:fillRect/>
          </a:stretch>
        </p:blipFill>
        <p:spPr>
          <a:xfrm>
            <a:off x="359617" y="6004119"/>
            <a:ext cx="3973068" cy="524744"/>
          </a:xfrm>
          <a:prstGeom prst="rect">
            <a:avLst/>
          </a:prstGeom>
        </p:spPr>
      </p:pic>
    </p:spTree>
    <p:extLst>
      <p:ext uri="{BB962C8B-B14F-4D97-AF65-F5344CB8AC3E}">
        <p14:creationId xmlns:p14="http://schemas.microsoft.com/office/powerpoint/2010/main" val="83363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7E5361-F20C-5A49-A77E-5EC477F3C7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659F883E-0FB0-C74A-9872-9131D81B78D9}"/>
              </a:ext>
            </a:extLst>
          </p:cNvPr>
          <p:cNvSpPr/>
          <p:nvPr userDrawn="1"/>
        </p:nvSpPr>
        <p:spPr>
          <a:xfrm>
            <a:off x="0" y="5598633"/>
            <a:ext cx="12192000" cy="1259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062A5-3298-E643-BC9D-765202BF5065}"/>
              </a:ext>
            </a:extLst>
          </p:cNvPr>
          <p:cNvSpPr>
            <a:spLocks noGrp="1"/>
          </p:cNvSpPr>
          <p:nvPr>
            <p:ph type="title"/>
          </p:nvPr>
        </p:nvSpPr>
        <p:spPr>
          <a:xfrm>
            <a:off x="501874" y="1214040"/>
            <a:ext cx="10515600" cy="1325563"/>
          </a:xfrm>
        </p:spPr>
        <p:txBody>
          <a:bodyPr>
            <a:normAutofit/>
          </a:bodyPr>
          <a:lstStyle>
            <a:lvl1pPr>
              <a:defRPr sz="6000" b="1">
                <a:solidFill>
                  <a:srgbClr val="193968"/>
                </a:solidFill>
                <a:latin typeface="+mn-lt"/>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DE616920-52D1-3E46-95C0-7A90E9052ADC}"/>
              </a:ext>
            </a:extLst>
          </p:cNvPr>
          <p:cNvCxnSpPr>
            <a:cxnSpLocks/>
          </p:cNvCxnSpPr>
          <p:nvPr userDrawn="1"/>
        </p:nvCxnSpPr>
        <p:spPr>
          <a:xfrm>
            <a:off x="-53165" y="5598633"/>
            <a:ext cx="12290612"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BEF4D4-7E5F-3B46-8DBB-0554AC2C9621}"/>
              </a:ext>
            </a:extLst>
          </p:cNvPr>
          <p:cNvPicPr>
            <a:picLocks noChangeAspect="1"/>
          </p:cNvPicPr>
          <p:nvPr userDrawn="1"/>
        </p:nvPicPr>
        <p:blipFill>
          <a:blip r:embed="rId3"/>
          <a:stretch>
            <a:fillRect/>
          </a:stretch>
        </p:blipFill>
        <p:spPr>
          <a:xfrm>
            <a:off x="363970" y="6004694"/>
            <a:ext cx="3964361" cy="523594"/>
          </a:xfrm>
          <a:prstGeom prst="rect">
            <a:avLst/>
          </a:prstGeom>
        </p:spPr>
      </p:pic>
      <p:sp>
        <p:nvSpPr>
          <p:cNvPr id="18" name="Content Placeholder 2">
            <a:extLst>
              <a:ext uri="{FF2B5EF4-FFF2-40B4-BE49-F238E27FC236}">
                <a16:creationId xmlns:a16="http://schemas.microsoft.com/office/drawing/2014/main" id="{478E25D7-9AEF-0C40-A131-9FCCE2F2E879}"/>
              </a:ext>
            </a:extLst>
          </p:cNvPr>
          <p:cNvSpPr>
            <a:spLocks noGrp="1"/>
          </p:cNvSpPr>
          <p:nvPr>
            <p:ph idx="14" hasCustomPrompt="1"/>
          </p:nvPr>
        </p:nvSpPr>
        <p:spPr>
          <a:xfrm>
            <a:off x="7949184" y="5688429"/>
            <a:ext cx="4157472" cy="1029364"/>
          </a:xfrm>
        </p:spPr>
        <p:txBody>
          <a:bodyPr anchor="ctr"/>
          <a:lstStyle>
            <a:lvl1pPr marL="0" indent="0" algn="l">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OU</a:t>
            </a:r>
            <a:br>
              <a:rPr lang="en-US" dirty="0"/>
            </a:br>
            <a:r>
              <a:rPr lang="en-US" dirty="0"/>
              <a:t>LOGO</a:t>
            </a:r>
          </a:p>
        </p:txBody>
      </p:sp>
    </p:spTree>
    <p:extLst>
      <p:ext uri="{BB962C8B-B14F-4D97-AF65-F5344CB8AC3E}">
        <p14:creationId xmlns:p14="http://schemas.microsoft.com/office/powerpoint/2010/main" val="38276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7E5361-F20C-5A49-A77E-5EC477F3C7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A062A5-3298-E643-BC9D-765202BF5065}"/>
              </a:ext>
            </a:extLst>
          </p:cNvPr>
          <p:cNvSpPr>
            <a:spLocks noGrp="1"/>
          </p:cNvSpPr>
          <p:nvPr>
            <p:ph type="title"/>
          </p:nvPr>
        </p:nvSpPr>
        <p:spPr>
          <a:xfrm>
            <a:off x="501874" y="1214040"/>
            <a:ext cx="10515600" cy="1325563"/>
          </a:xfrm>
        </p:spPr>
        <p:txBody>
          <a:bodyPr>
            <a:normAutofit/>
          </a:bodyPr>
          <a:lstStyle>
            <a:lvl1pPr>
              <a:defRPr sz="6000" b="1">
                <a:solidFill>
                  <a:srgbClr val="193968"/>
                </a:solidFill>
                <a:latin typeface="+mn-lt"/>
              </a:defRPr>
            </a:lvl1pPr>
          </a:lstStyle>
          <a:p>
            <a:r>
              <a:rPr lang="en-US" dirty="0"/>
              <a:t>Click to edit Master title style</a:t>
            </a:r>
          </a:p>
        </p:txBody>
      </p:sp>
      <p:pic>
        <p:nvPicPr>
          <p:cNvPr id="10" name="Picture 9">
            <a:extLst>
              <a:ext uri="{FF2B5EF4-FFF2-40B4-BE49-F238E27FC236}">
                <a16:creationId xmlns:a16="http://schemas.microsoft.com/office/drawing/2014/main" id="{39A85BF3-4E7C-454B-B1C9-31E74A986E11}"/>
              </a:ext>
            </a:extLst>
          </p:cNvPr>
          <p:cNvPicPr>
            <a:picLocks noChangeAspect="1"/>
          </p:cNvPicPr>
          <p:nvPr userDrawn="1"/>
        </p:nvPicPr>
        <p:blipFill>
          <a:blip r:embed="rId3"/>
          <a:stretch>
            <a:fillRect/>
          </a:stretch>
        </p:blipFill>
        <p:spPr>
          <a:xfrm>
            <a:off x="-5804" y="5590112"/>
            <a:ext cx="12192001" cy="1267887"/>
          </a:xfrm>
          <a:prstGeom prst="rect">
            <a:avLst/>
          </a:prstGeom>
        </p:spPr>
      </p:pic>
      <p:cxnSp>
        <p:nvCxnSpPr>
          <p:cNvPr id="12" name="Straight Connector 11">
            <a:extLst>
              <a:ext uri="{FF2B5EF4-FFF2-40B4-BE49-F238E27FC236}">
                <a16:creationId xmlns:a16="http://schemas.microsoft.com/office/drawing/2014/main" id="{1D7E46A3-6E66-5E42-8165-30B15BAF3D1B}"/>
              </a:ext>
            </a:extLst>
          </p:cNvPr>
          <p:cNvCxnSpPr>
            <a:cxnSpLocks/>
          </p:cNvCxnSpPr>
          <p:nvPr userDrawn="1"/>
        </p:nvCxnSpPr>
        <p:spPr>
          <a:xfrm>
            <a:off x="0" y="5590112"/>
            <a:ext cx="12186197"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8E25D7-9AEF-0C40-A131-9FCCE2F2E879}"/>
              </a:ext>
            </a:extLst>
          </p:cNvPr>
          <p:cNvSpPr>
            <a:spLocks noGrp="1"/>
          </p:cNvSpPr>
          <p:nvPr>
            <p:ph idx="14" hasCustomPrompt="1"/>
          </p:nvPr>
        </p:nvSpPr>
        <p:spPr>
          <a:xfrm>
            <a:off x="7949184" y="5688429"/>
            <a:ext cx="4157472" cy="1029364"/>
          </a:xfrm>
        </p:spPr>
        <p:txBody>
          <a:bodyPr anchor="ct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OU</a:t>
            </a:r>
            <a:br>
              <a:rPr lang="en-US" dirty="0"/>
            </a:br>
            <a:r>
              <a:rPr lang="en-US" dirty="0"/>
              <a:t>LOGO</a:t>
            </a:r>
          </a:p>
        </p:txBody>
      </p:sp>
      <p:pic>
        <p:nvPicPr>
          <p:cNvPr id="11" name="Picture 10">
            <a:extLst>
              <a:ext uri="{FF2B5EF4-FFF2-40B4-BE49-F238E27FC236}">
                <a16:creationId xmlns:a16="http://schemas.microsoft.com/office/drawing/2014/main" id="{49F65A31-2876-1846-B2C3-B0FDF7C2207F}"/>
              </a:ext>
            </a:extLst>
          </p:cNvPr>
          <p:cNvPicPr>
            <a:picLocks noChangeAspect="1"/>
          </p:cNvPicPr>
          <p:nvPr userDrawn="1"/>
        </p:nvPicPr>
        <p:blipFill>
          <a:blip r:embed="rId4"/>
          <a:stretch>
            <a:fillRect/>
          </a:stretch>
        </p:blipFill>
        <p:spPr>
          <a:xfrm>
            <a:off x="359617" y="6004119"/>
            <a:ext cx="3973068" cy="524744"/>
          </a:xfrm>
          <a:prstGeom prst="rect">
            <a:avLst/>
          </a:prstGeom>
        </p:spPr>
      </p:pic>
    </p:spTree>
    <p:extLst>
      <p:ext uri="{BB962C8B-B14F-4D97-AF65-F5344CB8AC3E}">
        <p14:creationId xmlns:p14="http://schemas.microsoft.com/office/powerpoint/2010/main" val="97116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F4BE-40B8-144A-9D54-23B78E3AA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B13215-FDAA-154F-967B-CE23C3346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CF5BF-A748-DB47-BF3F-3ADB26A49B10}"/>
              </a:ext>
            </a:extLst>
          </p:cNvPr>
          <p:cNvSpPr>
            <a:spLocks noGrp="1"/>
          </p:cNvSpPr>
          <p:nvPr>
            <p:ph type="dt" sz="half" idx="10"/>
          </p:nvPr>
        </p:nvSpPr>
        <p:spPr>
          <a:xfrm>
            <a:off x="838200" y="6356350"/>
            <a:ext cx="2743200" cy="365125"/>
          </a:xfrm>
          <a:prstGeom prst="rect">
            <a:avLst/>
          </a:prstGeom>
        </p:spPr>
        <p:txBody>
          <a:bodyPr/>
          <a:lstStyle/>
          <a:p>
            <a:fld id="{5667F5AF-E0DF-6E43-A1D7-F5FEFFC73166}" type="datetimeFigureOut">
              <a:rPr lang="en-US" smtClean="0"/>
              <a:t>1/11/21</a:t>
            </a:fld>
            <a:endParaRPr lang="en-US"/>
          </a:p>
        </p:txBody>
      </p:sp>
      <p:sp>
        <p:nvSpPr>
          <p:cNvPr id="5" name="Footer Placeholder 4">
            <a:extLst>
              <a:ext uri="{FF2B5EF4-FFF2-40B4-BE49-F238E27FC236}">
                <a16:creationId xmlns:a16="http://schemas.microsoft.com/office/drawing/2014/main" id="{E329A668-5308-374A-A0F0-7F1E52D01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E107C0-9B05-8F45-903D-464476525AD8}"/>
              </a:ext>
            </a:extLst>
          </p:cNvPr>
          <p:cNvSpPr>
            <a:spLocks noGrp="1"/>
          </p:cNvSpPr>
          <p:nvPr>
            <p:ph type="sldNum" sz="quarter" idx="12"/>
          </p:nvPr>
        </p:nvSpPr>
        <p:spPr>
          <a:xfrm>
            <a:off x="8610600" y="6356350"/>
            <a:ext cx="2743200" cy="365125"/>
          </a:xfrm>
          <a:prstGeom prst="rect">
            <a:avLst/>
          </a:prstGeom>
        </p:spPr>
        <p:txBody>
          <a:bodyPr/>
          <a:lstStyle/>
          <a:p>
            <a:fld id="{65E71D35-3A4C-544C-8023-6D77DCD91F75}" type="slidenum">
              <a:rPr lang="en-US" smtClean="0"/>
              <a:t>‹#›</a:t>
            </a:fld>
            <a:endParaRPr lang="en-US"/>
          </a:p>
        </p:txBody>
      </p:sp>
      <p:pic>
        <p:nvPicPr>
          <p:cNvPr id="7" name="Picture 6">
            <a:extLst>
              <a:ext uri="{FF2B5EF4-FFF2-40B4-BE49-F238E27FC236}">
                <a16:creationId xmlns:a16="http://schemas.microsoft.com/office/drawing/2014/main" id="{F4A55C6F-E7F4-A34D-83D6-1B9F5F22E13C}"/>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8" name="Rectangle 7">
            <a:extLst>
              <a:ext uri="{FF2B5EF4-FFF2-40B4-BE49-F238E27FC236}">
                <a16:creationId xmlns:a16="http://schemas.microsoft.com/office/drawing/2014/main" id="{11215427-2CB9-7249-AAA0-192D17B2B574}"/>
              </a:ext>
            </a:extLst>
          </p:cNvPr>
          <p:cNvSpPr/>
          <p:nvPr userDrawn="1"/>
        </p:nvSpPr>
        <p:spPr>
          <a:xfrm>
            <a:off x="0" y="0"/>
            <a:ext cx="12191999" cy="939540"/>
          </a:xfrm>
          <a:prstGeom prst="rect">
            <a:avLst/>
          </a:prstGeom>
          <a:solidFill>
            <a:srgbClr val="071525">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3799A77-F852-864D-8D2E-6A3FA2BF0990}"/>
              </a:ext>
            </a:extLst>
          </p:cNvPr>
          <p:cNvCxnSpPr>
            <a:cxnSpLocks/>
          </p:cNvCxnSpPr>
          <p:nvPr userDrawn="1"/>
        </p:nvCxnSpPr>
        <p:spPr>
          <a:xfrm>
            <a:off x="0" y="947513"/>
            <a:ext cx="12192000"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FF83749-0CA5-6F47-B5E6-042537604463}"/>
              </a:ext>
            </a:extLst>
          </p:cNvPr>
          <p:cNvPicPr>
            <a:picLocks noChangeAspect="1"/>
          </p:cNvPicPr>
          <p:nvPr userDrawn="1"/>
        </p:nvPicPr>
        <p:blipFill>
          <a:blip r:embed="rId3"/>
          <a:stretch>
            <a:fillRect/>
          </a:stretch>
        </p:blipFill>
        <p:spPr>
          <a:xfrm>
            <a:off x="497840" y="268823"/>
            <a:ext cx="3973068" cy="531959"/>
          </a:xfrm>
          <a:prstGeom prst="rect">
            <a:avLst/>
          </a:prstGeom>
        </p:spPr>
      </p:pic>
    </p:spTree>
    <p:extLst>
      <p:ext uri="{BB962C8B-B14F-4D97-AF65-F5344CB8AC3E}">
        <p14:creationId xmlns:p14="http://schemas.microsoft.com/office/powerpoint/2010/main" val="35094176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36F84-A056-024D-8256-6D325175E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3BA5B2-AEAF-314E-8AAC-F702653A4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515DB-95E6-C443-858B-86A26AE7D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84E01-FA1D-DF4D-8154-31A9A1861279}" type="datetimeFigureOut">
              <a:rPr lang="en-US" smtClean="0"/>
              <a:t>1/11/21</a:t>
            </a:fld>
            <a:endParaRPr lang="en-US"/>
          </a:p>
        </p:txBody>
      </p:sp>
      <p:sp>
        <p:nvSpPr>
          <p:cNvPr id="5" name="Footer Placeholder 4">
            <a:extLst>
              <a:ext uri="{FF2B5EF4-FFF2-40B4-BE49-F238E27FC236}">
                <a16:creationId xmlns:a16="http://schemas.microsoft.com/office/drawing/2014/main" id="{B88D10BC-EA5B-B342-BB67-E3B44DFF4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3EFDFB-58EC-8343-9988-C1A633F1A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EB62B-FDC5-F542-B36B-F4CCC4099D47}" type="slidenum">
              <a:rPr lang="en-US" smtClean="0"/>
              <a:t>‹#›</a:t>
            </a:fld>
            <a:endParaRPr lang="en-US"/>
          </a:p>
        </p:txBody>
      </p:sp>
    </p:spTree>
    <p:extLst>
      <p:ext uri="{BB962C8B-B14F-4D97-AF65-F5344CB8AC3E}">
        <p14:creationId xmlns:p14="http://schemas.microsoft.com/office/powerpoint/2010/main" val="605359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89" r:id="rId16"/>
    <p:sldLayoutId id="2147483667" r:id="rId17"/>
    <p:sldLayoutId id="2147483668" r:id="rId18"/>
    <p:sldLayoutId id="2147483669" r:id="rId19"/>
    <p:sldLayoutId id="2147483690" r:id="rId20"/>
    <p:sldLayoutId id="2147483670" r:id="rId21"/>
    <p:sldLayoutId id="2147483671" r:id="rId22"/>
    <p:sldLayoutId id="2147483672" r:id="rId23"/>
    <p:sldLayoutId id="2147483673" r:id="rId24"/>
    <p:sldLayoutId id="2147483674" r:id="rId25"/>
    <p:sldLayoutId id="2147483688"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xml"/><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coe.nist.gov/webform/rescheduled-considerations-migrating-post-quantum-cryptographic-algorithms-virtual-workshop"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nist.gov/pqcrypto"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79.jpeg"/><Relationship Id="rId4" Type="http://schemas.openxmlformats.org/officeDocument/2006/relationships/hyperlink" Target="mailto:pqc-comments@nis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globalriskinstitute.org/publications/quantum-threat-timeline/"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doi.org/10.6028/NIST.IR.8105" TargetMode="External"/><Relationship Id="rId7" Type="http://schemas.openxmlformats.org/officeDocument/2006/relationships/hyperlink" Target="https://pixabay.com/en/red-flag-pennon-waving-pennant-303921/" TargetMode="External"/><Relationship Id="rId12" Type="http://schemas.openxmlformats.org/officeDocument/2006/relationships/hyperlink" Target="https://doi.org/10.6028/NIST.IR.8309"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hyperlink" Target="https://doi.org/10.6028/NIST.IR.8240" TargetMode="External"/><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43B1-ABBC-764B-A3FD-7E7E79B5EFCD}"/>
              </a:ext>
            </a:extLst>
          </p:cNvPr>
          <p:cNvSpPr>
            <a:spLocks noGrp="1"/>
          </p:cNvSpPr>
          <p:nvPr>
            <p:ph type="title"/>
          </p:nvPr>
        </p:nvSpPr>
        <p:spPr/>
        <p:txBody>
          <a:bodyPr>
            <a:normAutofit fontScale="90000"/>
          </a:bodyPr>
          <a:lstStyle/>
          <a:p>
            <a:r>
              <a:rPr lang="en-US" dirty="0"/>
              <a:t>An Update on</a:t>
            </a:r>
            <a:br>
              <a:rPr lang="en-US" dirty="0"/>
            </a:br>
            <a:r>
              <a:rPr lang="en-US" dirty="0"/>
              <a:t>the NIST PQC “competition”</a:t>
            </a:r>
          </a:p>
        </p:txBody>
      </p:sp>
      <p:sp>
        <p:nvSpPr>
          <p:cNvPr id="3" name="Content Placeholder 2">
            <a:extLst>
              <a:ext uri="{FF2B5EF4-FFF2-40B4-BE49-F238E27FC236}">
                <a16:creationId xmlns:a16="http://schemas.microsoft.com/office/drawing/2014/main" id="{248B4578-26D8-124D-9F83-178ADA26668F}"/>
              </a:ext>
            </a:extLst>
          </p:cNvPr>
          <p:cNvSpPr>
            <a:spLocks noGrp="1"/>
          </p:cNvSpPr>
          <p:nvPr>
            <p:ph idx="14"/>
          </p:nvPr>
        </p:nvSpPr>
        <p:spPr/>
        <p:txBody>
          <a:bodyPr>
            <a:normAutofit fontScale="70000" lnSpcReduction="20000"/>
          </a:bodyPr>
          <a:lstStyle/>
          <a:p>
            <a:r>
              <a:rPr lang="en-US" dirty="0"/>
              <a:t>Crypto Technology Group</a:t>
            </a:r>
          </a:p>
          <a:p>
            <a:r>
              <a:rPr lang="en-US" dirty="0"/>
              <a:t>Computer Security Division</a:t>
            </a:r>
          </a:p>
          <a:p>
            <a:r>
              <a:rPr lang="en-US" dirty="0"/>
              <a:t>Information Technology Lab</a:t>
            </a:r>
          </a:p>
        </p:txBody>
      </p:sp>
      <p:sp>
        <p:nvSpPr>
          <p:cNvPr id="4" name="TextBox 3">
            <a:extLst>
              <a:ext uri="{FF2B5EF4-FFF2-40B4-BE49-F238E27FC236}">
                <a16:creationId xmlns:a16="http://schemas.microsoft.com/office/drawing/2014/main" id="{BD525B0C-A617-0C4B-85BC-A7B3EF8AA3DB}"/>
              </a:ext>
            </a:extLst>
          </p:cNvPr>
          <p:cNvSpPr txBox="1"/>
          <p:nvPr/>
        </p:nvSpPr>
        <p:spPr>
          <a:xfrm>
            <a:off x="728731" y="3614351"/>
            <a:ext cx="4942703" cy="461665"/>
          </a:xfrm>
          <a:prstGeom prst="rect">
            <a:avLst/>
          </a:prstGeom>
          <a:noFill/>
        </p:spPr>
        <p:txBody>
          <a:bodyPr wrap="square" rtlCol="0">
            <a:spAutoFit/>
          </a:bodyPr>
          <a:lstStyle/>
          <a:p>
            <a:r>
              <a:rPr lang="en-US" sz="2400" dirty="0">
                <a:solidFill>
                  <a:schemeClr val="bg1"/>
                </a:solidFill>
              </a:rPr>
              <a:t>Dustin Moody</a:t>
            </a:r>
          </a:p>
        </p:txBody>
      </p:sp>
    </p:spTree>
    <p:extLst>
      <p:ext uri="{BB962C8B-B14F-4D97-AF65-F5344CB8AC3E}">
        <p14:creationId xmlns:p14="http://schemas.microsoft.com/office/powerpoint/2010/main" val="6888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573795" y="1767017"/>
            <a:ext cx="7470454" cy="4510216"/>
          </a:xfrm>
        </p:spPr>
        <p:txBody>
          <a:bodyPr/>
          <a:lstStyle/>
          <a:p>
            <a:pPr marL="457200" indent="-457200">
              <a:buFont typeface="Arial" panose="020B0604020202020204" pitchFamily="34" charset="0"/>
              <a:buChar char="•"/>
            </a:pPr>
            <a:r>
              <a:rPr lang="en-US" dirty="0"/>
              <a:t>A lot of schemes quickly attacked!</a:t>
            </a:r>
          </a:p>
          <a:p>
            <a:pPr marL="457200" indent="-457200">
              <a:buFont typeface="Arial" panose="020B0604020202020204" pitchFamily="34" charset="0"/>
              <a:buChar char="•"/>
            </a:pPr>
            <a:r>
              <a:rPr lang="en-US" dirty="0"/>
              <a:t>Many similar schemes (esp. lattice KEMs)</a:t>
            </a:r>
          </a:p>
          <a:p>
            <a:pPr marL="457200" indent="-457200">
              <a:buFont typeface="Arial" panose="020B0604020202020204" pitchFamily="34" charset="0"/>
              <a:buChar char="•"/>
            </a:pPr>
            <a:r>
              <a:rPr lang="en-US" dirty="0"/>
              <a:t>1</a:t>
            </a:r>
            <a:r>
              <a:rPr lang="en-US" baseline="30000" dirty="0"/>
              <a:t>st</a:t>
            </a:r>
            <a:r>
              <a:rPr lang="en-US" dirty="0"/>
              <a:t> NIST PQC Standardization workshop</a:t>
            </a:r>
          </a:p>
          <a:p>
            <a:pPr marL="457200" indent="-457200">
              <a:buFont typeface="Arial" panose="020B0604020202020204" pitchFamily="34" charset="0"/>
              <a:buChar char="•"/>
            </a:pPr>
            <a:r>
              <a:rPr lang="en-US" dirty="0"/>
              <a:t>Over 300 ”official comments” and 900 posts on the </a:t>
            </a:r>
            <a:r>
              <a:rPr lang="en-US" dirty="0" err="1"/>
              <a:t>pqc</a:t>
            </a:r>
            <a:r>
              <a:rPr lang="en-US" dirty="0"/>
              <a:t>-forum </a:t>
            </a:r>
          </a:p>
          <a:p>
            <a:pPr marL="457200" indent="-457200">
              <a:buFont typeface="Arial" panose="020B0604020202020204" pitchFamily="34" charset="0"/>
              <a:buChar char="•"/>
            </a:pPr>
            <a:r>
              <a:rPr lang="en-US" dirty="0"/>
              <a:t>Research and performance numbers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After a year: 26 schemes move on</a:t>
            </a: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The 1</a:t>
            </a:r>
            <a:r>
              <a:rPr lang="en-US" baseline="30000" dirty="0"/>
              <a:t>st</a:t>
            </a:r>
            <a:r>
              <a:rPr lang="en-US" dirty="0"/>
              <a:t> Round</a:t>
            </a:r>
          </a:p>
        </p:txBody>
      </p:sp>
      <p:graphicFrame>
        <p:nvGraphicFramePr>
          <p:cNvPr id="29" name="Content Placeholder 3">
            <a:extLst>
              <a:ext uri="{FF2B5EF4-FFF2-40B4-BE49-F238E27FC236}">
                <a16:creationId xmlns:a16="http://schemas.microsoft.com/office/drawing/2014/main" id="{86A5AF0A-7C82-144B-BFE2-BAF6D2FCF2C4}"/>
              </a:ext>
            </a:extLst>
          </p:cNvPr>
          <p:cNvGraphicFramePr>
            <a:graphicFrameLocks/>
          </p:cNvGraphicFramePr>
          <p:nvPr>
            <p:extLst>
              <p:ext uri="{D42A27DB-BD31-4B8C-83A1-F6EECF244321}">
                <p14:modId xmlns:p14="http://schemas.microsoft.com/office/powerpoint/2010/main" val="3404871770"/>
              </p:ext>
            </p:extLst>
          </p:nvPr>
        </p:nvGraphicFramePr>
        <p:xfrm>
          <a:off x="6658402" y="3971748"/>
          <a:ext cx="5240781" cy="2531584"/>
        </p:xfrm>
        <a:graphic>
          <a:graphicData uri="http://schemas.openxmlformats.org/drawingml/2006/table">
            <a:tbl>
              <a:tblPr firstRow="1" bandRow="1">
                <a:tableStyleId>{5C22544A-7EE6-4342-B048-85BDC9FD1C3A}</a:tableStyleId>
              </a:tblPr>
              <a:tblGrid>
                <a:gridCol w="1583181">
                  <a:extLst>
                    <a:ext uri="{9D8B030D-6E8A-4147-A177-3AD203B41FA5}">
                      <a16:colId xmlns:a16="http://schemas.microsoft.com/office/drawing/2014/main" val="20000"/>
                    </a:ext>
                  </a:extLst>
                </a:gridCol>
                <a:gridCol w="1062681">
                  <a:extLst>
                    <a:ext uri="{9D8B030D-6E8A-4147-A177-3AD203B41FA5}">
                      <a16:colId xmlns:a16="http://schemas.microsoft.com/office/drawing/2014/main" val="20001"/>
                    </a:ext>
                  </a:extLst>
                </a:gridCol>
                <a:gridCol w="1618735">
                  <a:extLst>
                    <a:ext uri="{9D8B030D-6E8A-4147-A177-3AD203B41FA5}">
                      <a16:colId xmlns:a16="http://schemas.microsoft.com/office/drawing/2014/main" val="20002"/>
                    </a:ext>
                  </a:extLst>
                </a:gridCol>
                <a:gridCol w="976184">
                  <a:extLst>
                    <a:ext uri="{9D8B030D-6E8A-4147-A177-3AD203B41FA5}">
                      <a16:colId xmlns:a16="http://schemas.microsoft.com/office/drawing/2014/main" val="20003"/>
                    </a:ext>
                  </a:extLst>
                </a:gridCol>
              </a:tblGrid>
              <a:tr h="327204">
                <a:tc>
                  <a:txBody>
                    <a:bodyPr/>
                    <a:lstStyle/>
                    <a:p>
                      <a:endParaRPr lang="en-US" sz="1600"/>
                    </a:p>
                  </a:txBody>
                  <a:tcPr marL="80680" marR="80680" marT="40340" marB="40340"/>
                </a:tc>
                <a:tc>
                  <a:txBody>
                    <a:bodyPr/>
                    <a:lstStyle/>
                    <a:p>
                      <a:pPr algn="ctr"/>
                      <a:r>
                        <a:rPr lang="en-US" sz="1600"/>
                        <a:t>Signatures</a:t>
                      </a:r>
                    </a:p>
                  </a:txBody>
                  <a:tcPr marL="80680" marR="80680" marT="40340" marB="40340"/>
                </a:tc>
                <a:tc>
                  <a:txBody>
                    <a:bodyPr/>
                    <a:lstStyle/>
                    <a:p>
                      <a:pPr algn="ctr"/>
                      <a:r>
                        <a:rPr lang="en-US" sz="1600"/>
                        <a:t>KEM/Encryption</a:t>
                      </a:r>
                    </a:p>
                  </a:txBody>
                  <a:tcPr marL="80680" marR="80680" marT="40340" marB="40340"/>
                </a:tc>
                <a:tc>
                  <a:txBody>
                    <a:bodyPr/>
                    <a:lstStyle/>
                    <a:p>
                      <a:pPr algn="ctr"/>
                      <a:r>
                        <a:rPr lang="en-US" sz="1600"/>
                        <a:t>Overall</a:t>
                      </a:r>
                    </a:p>
                  </a:txBody>
                  <a:tcPr marL="80680" marR="80680" marT="40340" marB="40340"/>
                </a:tc>
                <a:extLst>
                  <a:ext uri="{0D108BD9-81ED-4DB2-BD59-A6C34878D82A}">
                    <a16:rowId xmlns:a16="http://schemas.microsoft.com/office/drawing/2014/main" val="10000"/>
                  </a:ext>
                </a:extLst>
              </a:tr>
              <a:tr h="327204">
                <a:tc>
                  <a:txBody>
                    <a:bodyPr/>
                    <a:lstStyle/>
                    <a:p>
                      <a:r>
                        <a:rPr lang="en-US" sz="1600"/>
                        <a:t>Lattice-based</a:t>
                      </a:r>
                    </a:p>
                  </a:txBody>
                  <a:tcPr marL="80680" marR="80680" marT="40340" marB="40340"/>
                </a:tc>
                <a:tc>
                  <a:txBody>
                    <a:bodyPr/>
                    <a:lstStyle/>
                    <a:p>
                      <a:pPr algn="ctr"/>
                      <a:r>
                        <a:rPr lang="en-US" sz="1600"/>
                        <a:t>5</a:t>
                      </a:r>
                    </a:p>
                  </a:txBody>
                  <a:tcPr marL="80680" marR="80680" marT="40340" marB="40340"/>
                </a:tc>
                <a:tc>
                  <a:txBody>
                    <a:bodyPr/>
                    <a:lstStyle/>
                    <a:p>
                      <a:pPr algn="ctr"/>
                      <a:r>
                        <a:rPr lang="en-US" sz="1600"/>
                        <a:t>21</a:t>
                      </a:r>
                    </a:p>
                  </a:txBody>
                  <a:tcPr marL="80680" marR="80680" marT="40340" marB="40340"/>
                </a:tc>
                <a:tc>
                  <a:txBody>
                    <a:bodyPr/>
                    <a:lstStyle/>
                    <a:p>
                      <a:pPr algn="ctr"/>
                      <a:r>
                        <a:rPr lang="en-US" sz="1600"/>
                        <a:t>26</a:t>
                      </a:r>
                    </a:p>
                  </a:txBody>
                  <a:tcPr marL="80680" marR="80680" marT="40340" marB="40340"/>
                </a:tc>
                <a:extLst>
                  <a:ext uri="{0D108BD9-81ED-4DB2-BD59-A6C34878D82A}">
                    <a16:rowId xmlns:a16="http://schemas.microsoft.com/office/drawing/2014/main" val="10001"/>
                  </a:ext>
                </a:extLst>
              </a:tr>
              <a:tr h="327204">
                <a:tc>
                  <a:txBody>
                    <a:bodyPr/>
                    <a:lstStyle/>
                    <a:p>
                      <a:r>
                        <a:rPr lang="en-US" sz="1600"/>
                        <a:t>Code-based</a:t>
                      </a:r>
                    </a:p>
                  </a:txBody>
                  <a:tcPr marL="80680" marR="80680" marT="40340" marB="40340"/>
                </a:tc>
                <a:tc>
                  <a:txBody>
                    <a:bodyPr/>
                    <a:lstStyle/>
                    <a:p>
                      <a:pPr algn="ctr"/>
                      <a:r>
                        <a:rPr lang="en-US" sz="1600" dirty="0"/>
                        <a:t>2</a:t>
                      </a:r>
                    </a:p>
                  </a:txBody>
                  <a:tcPr marL="80680" marR="80680" marT="40340" marB="40340"/>
                </a:tc>
                <a:tc>
                  <a:txBody>
                    <a:bodyPr/>
                    <a:lstStyle/>
                    <a:p>
                      <a:pPr algn="ctr"/>
                      <a:r>
                        <a:rPr lang="en-US" sz="1600"/>
                        <a:t>17</a:t>
                      </a:r>
                    </a:p>
                  </a:txBody>
                  <a:tcPr marL="80680" marR="80680" marT="40340" marB="40340"/>
                </a:tc>
                <a:tc>
                  <a:txBody>
                    <a:bodyPr/>
                    <a:lstStyle/>
                    <a:p>
                      <a:pPr algn="ctr"/>
                      <a:r>
                        <a:rPr lang="en-US" sz="1600"/>
                        <a:t>19</a:t>
                      </a:r>
                    </a:p>
                  </a:txBody>
                  <a:tcPr marL="80680" marR="80680" marT="40340" marB="40340"/>
                </a:tc>
                <a:extLst>
                  <a:ext uri="{0D108BD9-81ED-4DB2-BD59-A6C34878D82A}">
                    <a16:rowId xmlns:a16="http://schemas.microsoft.com/office/drawing/2014/main" val="10002"/>
                  </a:ext>
                </a:extLst>
              </a:tr>
              <a:tr h="327204">
                <a:tc>
                  <a:txBody>
                    <a:bodyPr/>
                    <a:lstStyle/>
                    <a:p>
                      <a:r>
                        <a:rPr lang="en-US" sz="1600"/>
                        <a:t>Multi-variate</a:t>
                      </a:r>
                    </a:p>
                  </a:txBody>
                  <a:tcPr marL="80680" marR="80680" marT="40340" marB="40340"/>
                </a:tc>
                <a:tc>
                  <a:txBody>
                    <a:bodyPr/>
                    <a:lstStyle/>
                    <a:p>
                      <a:pPr algn="ctr"/>
                      <a:r>
                        <a:rPr lang="en-US" sz="1600" dirty="0"/>
                        <a:t>7</a:t>
                      </a:r>
                    </a:p>
                  </a:txBody>
                  <a:tcPr marL="80680" marR="80680" marT="40340" marB="40340"/>
                </a:tc>
                <a:tc>
                  <a:txBody>
                    <a:bodyPr/>
                    <a:lstStyle/>
                    <a:p>
                      <a:pPr algn="ctr"/>
                      <a:r>
                        <a:rPr lang="en-US" sz="1600"/>
                        <a:t>2</a:t>
                      </a:r>
                    </a:p>
                  </a:txBody>
                  <a:tcPr marL="80680" marR="80680" marT="40340" marB="40340"/>
                </a:tc>
                <a:tc>
                  <a:txBody>
                    <a:bodyPr/>
                    <a:lstStyle/>
                    <a:p>
                      <a:pPr algn="ctr"/>
                      <a:r>
                        <a:rPr lang="en-US" sz="1600"/>
                        <a:t>9</a:t>
                      </a:r>
                    </a:p>
                  </a:txBody>
                  <a:tcPr marL="80680" marR="80680" marT="40340" marB="40340"/>
                </a:tc>
                <a:extLst>
                  <a:ext uri="{0D108BD9-81ED-4DB2-BD59-A6C34878D82A}">
                    <a16:rowId xmlns:a16="http://schemas.microsoft.com/office/drawing/2014/main" val="10003"/>
                  </a:ext>
                </a:extLst>
              </a:tr>
              <a:tr h="564890">
                <a:tc>
                  <a:txBody>
                    <a:bodyPr/>
                    <a:lstStyle/>
                    <a:p>
                      <a:r>
                        <a:rPr lang="en-US" sz="1600"/>
                        <a:t>Stateless Hash or Symmetric based</a:t>
                      </a:r>
                    </a:p>
                  </a:txBody>
                  <a:tcPr marL="80680" marR="80680" marT="40340" marB="40340"/>
                </a:tc>
                <a:tc>
                  <a:txBody>
                    <a:bodyPr/>
                    <a:lstStyle/>
                    <a:p>
                      <a:pPr algn="ctr"/>
                      <a:r>
                        <a:rPr lang="en-US" sz="1600"/>
                        <a:t>3</a:t>
                      </a:r>
                    </a:p>
                  </a:txBody>
                  <a:tcPr marL="80680" marR="80680" marT="40340" marB="40340"/>
                </a:tc>
                <a:tc>
                  <a:txBody>
                    <a:bodyPr/>
                    <a:lstStyle/>
                    <a:p>
                      <a:pPr algn="ctr"/>
                      <a:endParaRPr lang="en-US" sz="1600"/>
                    </a:p>
                  </a:txBody>
                  <a:tcPr marL="80680" marR="80680" marT="40340" marB="40340"/>
                </a:tc>
                <a:tc>
                  <a:txBody>
                    <a:bodyPr/>
                    <a:lstStyle/>
                    <a:p>
                      <a:pPr algn="ctr"/>
                      <a:r>
                        <a:rPr lang="en-US" sz="1600"/>
                        <a:t>3</a:t>
                      </a:r>
                    </a:p>
                  </a:txBody>
                  <a:tcPr marL="80680" marR="80680" marT="40340" marB="40340"/>
                </a:tc>
                <a:extLst>
                  <a:ext uri="{0D108BD9-81ED-4DB2-BD59-A6C34878D82A}">
                    <a16:rowId xmlns:a16="http://schemas.microsoft.com/office/drawing/2014/main" val="10004"/>
                  </a:ext>
                </a:extLst>
              </a:tr>
              <a:tr h="327204">
                <a:tc>
                  <a:txBody>
                    <a:bodyPr/>
                    <a:lstStyle/>
                    <a:p>
                      <a:r>
                        <a:rPr lang="en-US" sz="1600"/>
                        <a:t>Other</a:t>
                      </a:r>
                    </a:p>
                  </a:txBody>
                  <a:tcPr marL="80680" marR="80680" marT="40340" marB="40340"/>
                </a:tc>
                <a:tc>
                  <a:txBody>
                    <a:bodyPr/>
                    <a:lstStyle/>
                    <a:p>
                      <a:pPr algn="ctr"/>
                      <a:r>
                        <a:rPr lang="en-US" sz="1600"/>
                        <a:t>2</a:t>
                      </a:r>
                    </a:p>
                  </a:txBody>
                  <a:tcPr marL="80680" marR="80680" marT="40340" marB="40340"/>
                </a:tc>
                <a:tc>
                  <a:txBody>
                    <a:bodyPr/>
                    <a:lstStyle/>
                    <a:p>
                      <a:pPr algn="ctr"/>
                      <a:r>
                        <a:rPr lang="en-US" sz="1600"/>
                        <a:t>5</a:t>
                      </a:r>
                    </a:p>
                  </a:txBody>
                  <a:tcPr marL="80680" marR="80680" marT="40340" marB="40340"/>
                </a:tc>
                <a:tc>
                  <a:txBody>
                    <a:bodyPr/>
                    <a:lstStyle/>
                    <a:p>
                      <a:pPr algn="ctr"/>
                      <a:r>
                        <a:rPr lang="en-US" sz="1600"/>
                        <a:t>7</a:t>
                      </a:r>
                    </a:p>
                  </a:txBody>
                  <a:tcPr marL="80680" marR="80680" marT="40340" marB="40340"/>
                </a:tc>
                <a:extLst>
                  <a:ext uri="{0D108BD9-81ED-4DB2-BD59-A6C34878D82A}">
                    <a16:rowId xmlns:a16="http://schemas.microsoft.com/office/drawing/2014/main" val="10005"/>
                  </a:ext>
                </a:extLst>
              </a:tr>
              <a:tr h="327204">
                <a:tc>
                  <a:txBody>
                    <a:bodyPr/>
                    <a:lstStyle/>
                    <a:p>
                      <a:r>
                        <a:rPr lang="en-US" sz="1600"/>
                        <a:t>Total</a:t>
                      </a:r>
                      <a:endParaRPr lang="en-US" sz="1600" b="1"/>
                    </a:p>
                  </a:txBody>
                  <a:tcPr marL="80680" marR="80680" marT="40340" marB="40340"/>
                </a:tc>
                <a:tc>
                  <a:txBody>
                    <a:bodyPr/>
                    <a:lstStyle/>
                    <a:p>
                      <a:pPr algn="ctr"/>
                      <a:r>
                        <a:rPr lang="en-US" sz="1600" b="1"/>
                        <a:t>19</a:t>
                      </a:r>
                    </a:p>
                  </a:txBody>
                  <a:tcPr marL="80680" marR="80680" marT="40340" marB="40340"/>
                </a:tc>
                <a:tc>
                  <a:txBody>
                    <a:bodyPr/>
                    <a:lstStyle/>
                    <a:p>
                      <a:pPr algn="ctr"/>
                      <a:r>
                        <a:rPr lang="en-US" sz="1600" b="1"/>
                        <a:t>45</a:t>
                      </a:r>
                    </a:p>
                  </a:txBody>
                  <a:tcPr marL="80680" marR="80680" marT="40340" marB="40340"/>
                </a:tc>
                <a:tc>
                  <a:txBody>
                    <a:bodyPr/>
                    <a:lstStyle/>
                    <a:p>
                      <a:pPr algn="ctr"/>
                      <a:r>
                        <a:rPr lang="en-US" sz="1600" b="1" dirty="0"/>
                        <a:t>64</a:t>
                      </a:r>
                    </a:p>
                  </a:txBody>
                  <a:tcPr marL="80680" marR="80680" marT="40340" marB="40340"/>
                </a:tc>
                <a:extLst>
                  <a:ext uri="{0D108BD9-81ED-4DB2-BD59-A6C34878D82A}">
                    <a16:rowId xmlns:a16="http://schemas.microsoft.com/office/drawing/2014/main" val="10007"/>
                  </a:ext>
                </a:extLst>
              </a:tr>
            </a:tbl>
          </a:graphicData>
        </a:graphic>
      </p:graphicFrame>
      <p:pic>
        <p:nvPicPr>
          <p:cNvPr id="30" name="Picture 2" descr="Image result for ft lauderdale">
            <a:extLst>
              <a:ext uri="{FF2B5EF4-FFF2-40B4-BE49-F238E27FC236}">
                <a16:creationId xmlns:a16="http://schemas.microsoft.com/office/drawing/2014/main" id="{9D414239-3785-614B-9BF6-9C9E9208DE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86" t="11363" r="46802" b="12729"/>
          <a:stretch/>
        </p:blipFill>
        <p:spPr bwMode="auto">
          <a:xfrm>
            <a:off x="8652936" y="1257386"/>
            <a:ext cx="2142470" cy="258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181981" y="1628228"/>
            <a:ext cx="8089183" cy="4510216"/>
          </a:xfrm>
        </p:spPr>
        <p:txBody>
          <a:bodyPr/>
          <a:lstStyle/>
          <a:p>
            <a:pPr marL="228600" indent="-228600">
              <a:buFont typeface="Arial" panose="020B0604020202020204" pitchFamily="34" charset="0"/>
              <a:buChar char="•"/>
            </a:pPr>
            <a:r>
              <a:rPr lang="en-US" dirty="0"/>
              <a:t>4 merged submissions</a:t>
            </a:r>
          </a:p>
          <a:p>
            <a:pPr marL="228600" indent="-228600">
              <a:buFont typeface="Arial" panose="020B0604020202020204" pitchFamily="34" charset="0"/>
              <a:buChar char="•"/>
            </a:pPr>
            <a:r>
              <a:rPr lang="en-US" dirty="0"/>
              <a:t>Maintained diversity of algorithms</a:t>
            </a:r>
          </a:p>
          <a:p>
            <a:pPr marL="228600" indent="-228600">
              <a:buFont typeface="Arial" panose="020B0604020202020204" pitchFamily="34" charset="0"/>
              <a:buChar char="•"/>
            </a:pPr>
            <a:r>
              <a:rPr lang="en-US" dirty="0"/>
              <a:t>Cryptanalysis continued</a:t>
            </a:r>
          </a:p>
          <a:p>
            <a:pPr marL="685800" lvl="2" indent="-228600">
              <a:buFont typeface="Arial" panose="020B0604020202020204" pitchFamily="34" charset="0"/>
              <a:buChar char="•"/>
            </a:pPr>
            <a:r>
              <a:rPr lang="en-US" dirty="0">
                <a:solidFill>
                  <a:srgbClr val="FF0000"/>
                </a:solidFill>
              </a:rPr>
              <a:t>7 of the 26 round 2 schemes were broken</a:t>
            </a:r>
          </a:p>
          <a:p>
            <a:pPr marL="228600" indent="-228600">
              <a:buFont typeface="Arial" panose="020B0604020202020204" pitchFamily="34" charset="0"/>
              <a:buChar char="•"/>
            </a:pPr>
            <a:r>
              <a:rPr lang="en-US" dirty="0"/>
              <a:t>2</a:t>
            </a:r>
            <a:r>
              <a:rPr lang="en-US" baseline="30000" dirty="0"/>
              <a:t>nd</a:t>
            </a:r>
            <a:r>
              <a:rPr lang="en-US" dirty="0"/>
              <a:t> NIST PQC Standardization workshop</a:t>
            </a:r>
          </a:p>
          <a:p>
            <a:pPr marL="228600" indent="-228600">
              <a:buFont typeface="Arial" panose="020B0604020202020204" pitchFamily="34" charset="0"/>
              <a:buChar char="•"/>
            </a:pPr>
            <a:r>
              <a:rPr lang="en-US" dirty="0"/>
              <a:t>More benchmarking and real world</a:t>
            </a:r>
          </a:p>
          <a:p>
            <a:pPr marL="228600" indent="-228600"/>
            <a:r>
              <a:rPr lang="en-US" dirty="0"/>
              <a:t>      experiments</a:t>
            </a:r>
          </a:p>
          <a:p>
            <a:pPr marL="228600" indent="-228600"/>
            <a:endParaRPr lang="en-US" dirty="0"/>
          </a:p>
          <a:p>
            <a:pPr marL="228600" indent="-228600">
              <a:buFont typeface="Arial" panose="020B0604020202020204" pitchFamily="34" charset="0"/>
              <a:buChar char="•"/>
            </a:pPr>
            <a:r>
              <a:rPr lang="en-US" sz="2400" dirty="0"/>
              <a:t>After 18 months</a:t>
            </a:r>
            <a:r>
              <a:rPr lang="en-US" dirty="0"/>
              <a:t>: 15 submissions move on</a:t>
            </a: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The 2nd Round</a:t>
            </a:r>
          </a:p>
        </p:txBody>
      </p:sp>
      <p:pic>
        <p:nvPicPr>
          <p:cNvPr id="6" name="Picture 4" descr="Image result for ucsb">
            <a:extLst>
              <a:ext uri="{FF2B5EF4-FFF2-40B4-BE49-F238E27FC236}">
                <a16:creationId xmlns:a16="http://schemas.microsoft.com/office/drawing/2014/main" id="{F27B6F82-9B06-104C-A8E1-0FCF5A7EF4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26" t="14051" r="27471" b="13188"/>
          <a:stretch/>
        </p:blipFill>
        <p:spPr bwMode="auto">
          <a:xfrm>
            <a:off x="8589078" y="1314817"/>
            <a:ext cx="3266684" cy="26960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3">
            <a:extLst>
              <a:ext uri="{FF2B5EF4-FFF2-40B4-BE49-F238E27FC236}">
                <a16:creationId xmlns:a16="http://schemas.microsoft.com/office/drawing/2014/main" id="{E7A79E83-4C6B-4E4A-8038-EDD40DD90AB6}"/>
              </a:ext>
            </a:extLst>
          </p:cNvPr>
          <p:cNvGraphicFramePr>
            <a:graphicFrameLocks/>
          </p:cNvGraphicFramePr>
          <p:nvPr/>
        </p:nvGraphicFramePr>
        <p:xfrm>
          <a:off x="6886565" y="4275694"/>
          <a:ext cx="5123454" cy="2353336"/>
        </p:xfrm>
        <a:graphic>
          <a:graphicData uri="http://schemas.openxmlformats.org/drawingml/2006/table">
            <a:tbl>
              <a:tblPr firstRow="1" bandRow="1">
                <a:tableStyleId>{5C22544A-7EE6-4342-B048-85BDC9FD1C3A}</a:tableStyleId>
              </a:tblPr>
              <a:tblGrid>
                <a:gridCol w="1548981">
                  <a:extLst>
                    <a:ext uri="{9D8B030D-6E8A-4147-A177-3AD203B41FA5}">
                      <a16:colId xmlns:a16="http://schemas.microsoft.com/office/drawing/2014/main" val="20000"/>
                    </a:ext>
                  </a:extLst>
                </a:gridCol>
                <a:gridCol w="1094509">
                  <a:extLst>
                    <a:ext uri="{9D8B030D-6E8A-4147-A177-3AD203B41FA5}">
                      <a16:colId xmlns:a16="http://schemas.microsoft.com/office/drawing/2014/main" val="20001"/>
                    </a:ext>
                  </a:extLst>
                </a:gridCol>
                <a:gridCol w="1496291">
                  <a:extLst>
                    <a:ext uri="{9D8B030D-6E8A-4147-A177-3AD203B41FA5}">
                      <a16:colId xmlns:a16="http://schemas.microsoft.com/office/drawing/2014/main" val="20002"/>
                    </a:ext>
                  </a:extLst>
                </a:gridCol>
                <a:gridCol w="983673">
                  <a:extLst>
                    <a:ext uri="{9D8B030D-6E8A-4147-A177-3AD203B41FA5}">
                      <a16:colId xmlns:a16="http://schemas.microsoft.com/office/drawing/2014/main" val="20003"/>
                    </a:ext>
                  </a:extLst>
                </a:gridCol>
              </a:tblGrid>
              <a:tr h="303548">
                <a:tc>
                  <a:txBody>
                    <a:bodyPr/>
                    <a:lstStyle/>
                    <a:p>
                      <a:endParaRPr lang="en-US" sz="1500" dirty="0"/>
                    </a:p>
                  </a:txBody>
                  <a:tcPr marL="74847" marR="74847" marT="37424" marB="37424"/>
                </a:tc>
                <a:tc>
                  <a:txBody>
                    <a:bodyPr/>
                    <a:lstStyle/>
                    <a:p>
                      <a:pPr algn="ctr"/>
                      <a:r>
                        <a:rPr lang="en-US" sz="1500"/>
                        <a:t>Signatures</a:t>
                      </a:r>
                    </a:p>
                  </a:txBody>
                  <a:tcPr marL="74847" marR="74847" marT="37424" marB="37424"/>
                </a:tc>
                <a:tc>
                  <a:txBody>
                    <a:bodyPr/>
                    <a:lstStyle/>
                    <a:p>
                      <a:pPr algn="ctr"/>
                      <a:r>
                        <a:rPr lang="en-US" sz="1500"/>
                        <a:t>KEM/Encryption</a:t>
                      </a:r>
                    </a:p>
                  </a:txBody>
                  <a:tcPr marL="74847" marR="74847" marT="37424" marB="37424"/>
                </a:tc>
                <a:tc>
                  <a:txBody>
                    <a:bodyPr/>
                    <a:lstStyle/>
                    <a:p>
                      <a:pPr algn="ctr"/>
                      <a:r>
                        <a:rPr lang="en-US" sz="1500"/>
                        <a:t>Overall</a:t>
                      </a:r>
                    </a:p>
                  </a:txBody>
                  <a:tcPr marL="74847" marR="74847" marT="37424" marB="37424"/>
                </a:tc>
                <a:extLst>
                  <a:ext uri="{0D108BD9-81ED-4DB2-BD59-A6C34878D82A}">
                    <a16:rowId xmlns:a16="http://schemas.microsoft.com/office/drawing/2014/main" val="10000"/>
                  </a:ext>
                </a:extLst>
              </a:tr>
              <a:tr h="303548">
                <a:tc>
                  <a:txBody>
                    <a:bodyPr/>
                    <a:lstStyle/>
                    <a:p>
                      <a:r>
                        <a:rPr lang="en-US" sz="1500"/>
                        <a:t>Lattice-based</a:t>
                      </a:r>
                    </a:p>
                  </a:txBody>
                  <a:tcPr marL="74847" marR="74847" marT="37424" marB="37424"/>
                </a:tc>
                <a:tc>
                  <a:txBody>
                    <a:bodyPr/>
                    <a:lstStyle/>
                    <a:p>
                      <a:pPr algn="ctr"/>
                      <a:r>
                        <a:rPr lang="en-US" sz="1500" strike="noStrike">
                          <a:solidFill>
                            <a:schemeClr val="tx1"/>
                          </a:solidFill>
                        </a:rPr>
                        <a:t>3</a:t>
                      </a:r>
                    </a:p>
                  </a:txBody>
                  <a:tcPr marL="74847" marR="74847" marT="37424" marB="37424"/>
                </a:tc>
                <a:tc>
                  <a:txBody>
                    <a:bodyPr/>
                    <a:lstStyle/>
                    <a:p>
                      <a:pPr algn="ctr"/>
                      <a:r>
                        <a:rPr lang="en-US" sz="1500"/>
                        <a:t>9</a:t>
                      </a:r>
                    </a:p>
                  </a:txBody>
                  <a:tcPr marL="74847" marR="74847" marT="37424" marB="37424"/>
                </a:tc>
                <a:tc>
                  <a:txBody>
                    <a:bodyPr/>
                    <a:lstStyle/>
                    <a:p>
                      <a:pPr algn="ctr"/>
                      <a:r>
                        <a:rPr lang="en-US" sz="1500"/>
                        <a:t>12</a:t>
                      </a:r>
                    </a:p>
                  </a:txBody>
                  <a:tcPr marL="74847" marR="74847" marT="37424" marB="37424"/>
                </a:tc>
                <a:extLst>
                  <a:ext uri="{0D108BD9-81ED-4DB2-BD59-A6C34878D82A}">
                    <a16:rowId xmlns:a16="http://schemas.microsoft.com/office/drawing/2014/main" val="10001"/>
                  </a:ext>
                </a:extLst>
              </a:tr>
              <a:tr h="303548">
                <a:tc>
                  <a:txBody>
                    <a:bodyPr/>
                    <a:lstStyle/>
                    <a:p>
                      <a:r>
                        <a:rPr lang="en-US" sz="1500"/>
                        <a:t>Code-based</a:t>
                      </a:r>
                    </a:p>
                  </a:txBody>
                  <a:tcPr marL="74847" marR="74847" marT="37424" marB="37424"/>
                </a:tc>
                <a:tc>
                  <a:txBody>
                    <a:bodyPr/>
                    <a:lstStyle/>
                    <a:p>
                      <a:pPr algn="ctr"/>
                      <a:endParaRPr lang="en-US" sz="1500"/>
                    </a:p>
                  </a:txBody>
                  <a:tcPr marL="74847" marR="74847" marT="37424" marB="37424"/>
                </a:tc>
                <a:tc>
                  <a:txBody>
                    <a:bodyPr/>
                    <a:lstStyle/>
                    <a:p>
                      <a:pPr algn="ctr"/>
                      <a:r>
                        <a:rPr lang="en-US" sz="1500" dirty="0"/>
                        <a:t>7</a:t>
                      </a:r>
                    </a:p>
                  </a:txBody>
                  <a:tcPr marL="74847" marR="74847" marT="37424" marB="37424"/>
                </a:tc>
                <a:tc>
                  <a:txBody>
                    <a:bodyPr/>
                    <a:lstStyle/>
                    <a:p>
                      <a:pPr algn="ctr"/>
                      <a:r>
                        <a:rPr lang="en-US" sz="1500" dirty="0"/>
                        <a:t>7</a:t>
                      </a:r>
                    </a:p>
                  </a:txBody>
                  <a:tcPr marL="74847" marR="74847" marT="37424" marB="37424"/>
                </a:tc>
                <a:extLst>
                  <a:ext uri="{0D108BD9-81ED-4DB2-BD59-A6C34878D82A}">
                    <a16:rowId xmlns:a16="http://schemas.microsoft.com/office/drawing/2014/main" val="10002"/>
                  </a:ext>
                </a:extLst>
              </a:tr>
              <a:tr h="303548">
                <a:tc>
                  <a:txBody>
                    <a:bodyPr/>
                    <a:lstStyle/>
                    <a:p>
                      <a:r>
                        <a:rPr lang="en-US" sz="1500"/>
                        <a:t>Multi-variate</a:t>
                      </a:r>
                    </a:p>
                  </a:txBody>
                  <a:tcPr marL="74847" marR="74847" marT="37424" marB="37424"/>
                </a:tc>
                <a:tc>
                  <a:txBody>
                    <a:bodyPr/>
                    <a:lstStyle/>
                    <a:p>
                      <a:pPr algn="ctr"/>
                      <a:r>
                        <a:rPr lang="en-US" sz="1500"/>
                        <a:t>4</a:t>
                      </a:r>
                    </a:p>
                  </a:txBody>
                  <a:tcPr marL="74847" marR="74847" marT="37424" marB="37424"/>
                </a:tc>
                <a:tc>
                  <a:txBody>
                    <a:bodyPr/>
                    <a:lstStyle/>
                    <a:p>
                      <a:pPr algn="ctr"/>
                      <a:endParaRPr lang="en-US" sz="1500"/>
                    </a:p>
                  </a:txBody>
                  <a:tcPr marL="74847" marR="74847" marT="37424" marB="37424"/>
                </a:tc>
                <a:tc>
                  <a:txBody>
                    <a:bodyPr/>
                    <a:lstStyle/>
                    <a:p>
                      <a:pPr algn="ctr"/>
                      <a:r>
                        <a:rPr lang="en-US" sz="1500"/>
                        <a:t>4</a:t>
                      </a:r>
                    </a:p>
                  </a:txBody>
                  <a:tcPr marL="74847" marR="74847" marT="37424" marB="37424"/>
                </a:tc>
                <a:extLst>
                  <a:ext uri="{0D108BD9-81ED-4DB2-BD59-A6C34878D82A}">
                    <a16:rowId xmlns:a16="http://schemas.microsoft.com/office/drawing/2014/main" val="10003"/>
                  </a:ext>
                </a:extLst>
              </a:tr>
              <a:tr h="524049">
                <a:tc>
                  <a:txBody>
                    <a:bodyPr/>
                    <a:lstStyle/>
                    <a:p>
                      <a:r>
                        <a:rPr lang="en-US" sz="1500"/>
                        <a:t>Stateless Hash or Symmetric based</a:t>
                      </a:r>
                    </a:p>
                  </a:txBody>
                  <a:tcPr marL="74847" marR="74847" marT="37424" marB="37424"/>
                </a:tc>
                <a:tc>
                  <a:txBody>
                    <a:bodyPr/>
                    <a:lstStyle/>
                    <a:p>
                      <a:pPr algn="ctr"/>
                      <a:r>
                        <a:rPr lang="en-US" sz="1500" dirty="0"/>
                        <a:t>2</a:t>
                      </a:r>
                    </a:p>
                  </a:txBody>
                  <a:tcPr marL="74847" marR="74847" marT="37424" marB="37424"/>
                </a:tc>
                <a:tc>
                  <a:txBody>
                    <a:bodyPr/>
                    <a:lstStyle/>
                    <a:p>
                      <a:pPr algn="ctr"/>
                      <a:endParaRPr lang="en-US" sz="1500"/>
                    </a:p>
                  </a:txBody>
                  <a:tcPr marL="74847" marR="74847" marT="37424" marB="37424"/>
                </a:tc>
                <a:tc>
                  <a:txBody>
                    <a:bodyPr/>
                    <a:lstStyle/>
                    <a:p>
                      <a:pPr algn="ctr"/>
                      <a:r>
                        <a:rPr lang="en-US" sz="1500"/>
                        <a:t>2</a:t>
                      </a:r>
                    </a:p>
                  </a:txBody>
                  <a:tcPr marL="74847" marR="74847" marT="37424" marB="37424"/>
                </a:tc>
                <a:extLst>
                  <a:ext uri="{0D108BD9-81ED-4DB2-BD59-A6C34878D82A}">
                    <a16:rowId xmlns:a16="http://schemas.microsoft.com/office/drawing/2014/main" val="10004"/>
                  </a:ext>
                </a:extLst>
              </a:tr>
              <a:tr h="303548">
                <a:tc>
                  <a:txBody>
                    <a:bodyPr/>
                    <a:lstStyle/>
                    <a:p>
                      <a:r>
                        <a:rPr lang="en-US" sz="1500"/>
                        <a:t>Isogeny</a:t>
                      </a:r>
                    </a:p>
                  </a:txBody>
                  <a:tcPr marL="74847" marR="74847" marT="37424" marB="37424"/>
                </a:tc>
                <a:tc>
                  <a:txBody>
                    <a:bodyPr/>
                    <a:lstStyle/>
                    <a:p>
                      <a:pPr algn="ctr"/>
                      <a:endParaRPr lang="en-US" sz="1500"/>
                    </a:p>
                  </a:txBody>
                  <a:tcPr marL="74847" marR="74847" marT="37424" marB="37424"/>
                </a:tc>
                <a:tc>
                  <a:txBody>
                    <a:bodyPr/>
                    <a:lstStyle/>
                    <a:p>
                      <a:pPr algn="ctr"/>
                      <a:r>
                        <a:rPr lang="en-US" sz="1500"/>
                        <a:t>1</a:t>
                      </a:r>
                    </a:p>
                  </a:txBody>
                  <a:tcPr marL="74847" marR="74847" marT="37424" marB="37424"/>
                </a:tc>
                <a:tc>
                  <a:txBody>
                    <a:bodyPr/>
                    <a:lstStyle/>
                    <a:p>
                      <a:pPr algn="ctr"/>
                      <a:r>
                        <a:rPr lang="en-US" sz="1500"/>
                        <a:t>1</a:t>
                      </a:r>
                    </a:p>
                  </a:txBody>
                  <a:tcPr marL="74847" marR="74847" marT="37424" marB="37424"/>
                </a:tc>
                <a:extLst>
                  <a:ext uri="{0D108BD9-81ED-4DB2-BD59-A6C34878D82A}">
                    <a16:rowId xmlns:a16="http://schemas.microsoft.com/office/drawing/2014/main" val="10005"/>
                  </a:ext>
                </a:extLst>
              </a:tr>
              <a:tr h="303548">
                <a:tc>
                  <a:txBody>
                    <a:bodyPr/>
                    <a:lstStyle/>
                    <a:p>
                      <a:r>
                        <a:rPr lang="en-US" sz="1500"/>
                        <a:t>Total</a:t>
                      </a:r>
                      <a:endParaRPr lang="en-US" sz="1500" b="1"/>
                    </a:p>
                  </a:txBody>
                  <a:tcPr marL="74847" marR="74847" marT="37424" marB="37424"/>
                </a:tc>
                <a:tc>
                  <a:txBody>
                    <a:bodyPr/>
                    <a:lstStyle/>
                    <a:p>
                      <a:pPr algn="ctr"/>
                      <a:r>
                        <a:rPr lang="en-US" sz="1500" b="1"/>
                        <a:t>10</a:t>
                      </a:r>
                    </a:p>
                  </a:txBody>
                  <a:tcPr marL="74847" marR="74847" marT="37424" marB="37424"/>
                </a:tc>
                <a:tc>
                  <a:txBody>
                    <a:bodyPr/>
                    <a:lstStyle/>
                    <a:p>
                      <a:pPr algn="ctr"/>
                      <a:r>
                        <a:rPr lang="en-US" sz="1500" b="1"/>
                        <a:t>16</a:t>
                      </a:r>
                    </a:p>
                  </a:txBody>
                  <a:tcPr marL="74847" marR="74847" marT="37424" marB="37424"/>
                </a:tc>
                <a:tc>
                  <a:txBody>
                    <a:bodyPr/>
                    <a:lstStyle/>
                    <a:p>
                      <a:pPr algn="ctr"/>
                      <a:r>
                        <a:rPr lang="en-US" sz="1500" b="1" dirty="0"/>
                        <a:t>26</a:t>
                      </a:r>
                    </a:p>
                  </a:txBody>
                  <a:tcPr marL="74847" marR="74847" marT="37424" marB="3742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3744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31751-2CB9-9B4F-9EC9-530DDA1F767A}"/>
              </a:ext>
            </a:extLst>
          </p:cNvPr>
          <p:cNvSpPr>
            <a:spLocks noGrp="1"/>
          </p:cNvSpPr>
          <p:nvPr>
            <p:ph type="title"/>
          </p:nvPr>
        </p:nvSpPr>
        <p:spPr/>
        <p:txBody>
          <a:bodyPr/>
          <a:lstStyle/>
          <a:p>
            <a:r>
              <a:rPr lang="en-US" dirty="0"/>
              <a:t>The 1</a:t>
            </a:r>
            <a:r>
              <a:rPr lang="en-US" baseline="30000" dirty="0"/>
              <a:t>st</a:t>
            </a:r>
            <a:r>
              <a:rPr lang="en-US" dirty="0"/>
              <a:t> Round Candidates</a:t>
            </a:r>
          </a:p>
        </p:txBody>
      </p:sp>
      <p:sp>
        <p:nvSpPr>
          <p:cNvPr id="5" name="Content Placeholder 2">
            <a:extLst>
              <a:ext uri="{FF2B5EF4-FFF2-40B4-BE49-F238E27FC236}">
                <a16:creationId xmlns:a16="http://schemas.microsoft.com/office/drawing/2014/main" id="{FC229CF6-8B5A-DC4D-8D09-4BBD81672171}"/>
              </a:ext>
            </a:extLst>
          </p:cNvPr>
          <p:cNvSpPr txBox="1">
            <a:spLocks/>
          </p:cNvSpPr>
          <p:nvPr/>
        </p:nvSpPr>
        <p:spPr>
          <a:xfrm>
            <a:off x="809577" y="1229852"/>
            <a:ext cx="10808628" cy="5441113"/>
          </a:xfrm>
          <a:prstGeom prst="rect">
            <a:avLst/>
          </a:prstGeom>
        </p:spPr>
        <p:txBody>
          <a:bodyPr vert="horz" lIns="91440" tIns="45720" rIns="91440" bIns="45720" numCol="5"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600"/>
              </a:spcBef>
            </a:pPr>
            <a:r>
              <a:rPr lang="en-US" sz="1800" dirty="0"/>
              <a:t>BIG QUAKE</a:t>
            </a:r>
          </a:p>
          <a:p>
            <a:pPr>
              <a:lnSpc>
                <a:spcPct val="100000"/>
              </a:lnSpc>
              <a:spcBef>
                <a:spcPts val="600"/>
              </a:spcBef>
            </a:pPr>
            <a:r>
              <a:rPr lang="en-US" sz="1800" dirty="0"/>
              <a:t>BIKE</a:t>
            </a:r>
          </a:p>
          <a:p>
            <a:pPr>
              <a:lnSpc>
                <a:spcPct val="100000"/>
              </a:lnSpc>
              <a:spcBef>
                <a:spcPts val="600"/>
              </a:spcBef>
            </a:pPr>
            <a:r>
              <a:rPr lang="en-US" sz="1800" dirty="0"/>
              <a:t>CFPKM</a:t>
            </a:r>
          </a:p>
          <a:p>
            <a:pPr>
              <a:lnSpc>
                <a:spcPct val="100000"/>
              </a:lnSpc>
              <a:spcBef>
                <a:spcPts val="600"/>
              </a:spcBef>
            </a:pPr>
            <a:r>
              <a:rPr lang="en-US" sz="1800" dirty="0"/>
              <a:t>Classic </a:t>
            </a:r>
            <a:r>
              <a:rPr lang="en-US" sz="1800" dirty="0" err="1"/>
              <a:t>McEliece</a:t>
            </a:r>
            <a:endParaRPr lang="en-US" sz="1800" dirty="0"/>
          </a:p>
          <a:p>
            <a:pPr>
              <a:lnSpc>
                <a:spcPct val="100000"/>
              </a:lnSpc>
              <a:spcBef>
                <a:spcPts val="600"/>
              </a:spcBef>
            </a:pPr>
            <a:r>
              <a:rPr lang="en-US" sz="1800" dirty="0"/>
              <a:t>Compact LWE</a:t>
            </a:r>
          </a:p>
          <a:p>
            <a:pPr>
              <a:lnSpc>
                <a:spcPct val="100000"/>
              </a:lnSpc>
              <a:spcBef>
                <a:spcPts val="600"/>
              </a:spcBef>
            </a:pPr>
            <a:r>
              <a:rPr lang="en-US" sz="1800" dirty="0"/>
              <a:t>CRYSTALS-DILITHIUM</a:t>
            </a:r>
          </a:p>
          <a:p>
            <a:pPr>
              <a:lnSpc>
                <a:spcPct val="100000"/>
              </a:lnSpc>
              <a:spcBef>
                <a:spcPts val="600"/>
              </a:spcBef>
            </a:pPr>
            <a:r>
              <a:rPr lang="en-US" sz="1800" dirty="0"/>
              <a:t>CRYSTALS-KYBER</a:t>
            </a:r>
          </a:p>
          <a:p>
            <a:pPr>
              <a:lnSpc>
                <a:spcPct val="100000"/>
              </a:lnSpc>
              <a:spcBef>
                <a:spcPts val="600"/>
              </a:spcBef>
            </a:pPr>
            <a:r>
              <a:rPr lang="en-US" sz="1800" dirty="0"/>
              <a:t>DAGS</a:t>
            </a:r>
          </a:p>
          <a:p>
            <a:pPr>
              <a:lnSpc>
                <a:spcPct val="100000"/>
              </a:lnSpc>
              <a:spcBef>
                <a:spcPts val="600"/>
              </a:spcBef>
            </a:pPr>
            <a:r>
              <a:rPr lang="en-US" sz="1800" dirty="0"/>
              <a:t>Ding Key Exchange</a:t>
            </a:r>
          </a:p>
          <a:p>
            <a:pPr>
              <a:lnSpc>
                <a:spcPct val="100000"/>
              </a:lnSpc>
              <a:spcBef>
                <a:spcPts val="600"/>
              </a:spcBef>
            </a:pPr>
            <a:r>
              <a:rPr lang="en-US" sz="1800" dirty="0"/>
              <a:t>DME</a:t>
            </a:r>
          </a:p>
          <a:p>
            <a:pPr>
              <a:lnSpc>
                <a:spcPct val="100000"/>
              </a:lnSpc>
              <a:spcBef>
                <a:spcPts val="600"/>
              </a:spcBef>
            </a:pPr>
            <a:r>
              <a:rPr lang="en-US" sz="1800" dirty="0"/>
              <a:t>DRS</a:t>
            </a:r>
          </a:p>
          <a:p>
            <a:pPr>
              <a:lnSpc>
                <a:spcPct val="100000"/>
              </a:lnSpc>
              <a:spcBef>
                <a:spcPts val="600"/>
              </a:spcBef>
            </a:pPr>
            <a:r>
              <a:rPr lang="en-US" sz="1800" dirty="0" err="1"/>
              <a:t>DualModeMS</a:t>
            </a:r>
            <a:endParaRPr lang="en-US" sz="1800" dirty="0"/>
          </a:p>
          <a:p>
            <a:pPr>
              <a:lnSpc>
                <a:spcPct val="100000"/>
              </a:lnSpc>
              <a:spcBef>
                <a:spcPts val="600"/>
              </a:spcBef>
            </a:pPr>
            <a:r>
              <a:rPr lang="en-US" sz="1800" dirty="0" err="1"/>
              <a:t>Edon</a:t>
            </a:r>
            <a:r>
              <a:rPr lang="en-US" sz="1800" dirty="0"/>
              <a:t>-K</a:t>
            </a:r>
          </a:p>
          <a:p>
            <a:pPr>
              <a:lnSpc>
                <a:spcPct val="100000"/>
              </a:lnSpc>
              <a:spcBef>
                <a:spcPts val="600"/>
              </a:spcBef>
            </a:pPr>
            <a:r>
              <a:rPr lang="en-US" sz="1800" dirty="0"/>
              <a:t>EMBLEM/R.EMBLEM</a:t>
            </a:r>
          </a:p>
          <a:p>
            <a:pPr>
              <a:lnSpc>
                <a:spcPct val="100000"/>
              </a:lnSpc>
              <a:spcBef>
                <a:spcPts val="600"/>
              </a:spcBef>
            </a:pPr>
            <a:r>
              <a:rPr lang="en-US" sz="1800" dirty="0"/>
              <a:t>FALCON</a:t>
            </a:r>
          </a:p>
          <a:p>
            <a:pPr>
              <a:lnSpc>
                <a:spcPct val="100000"/>
              </a:lnSpc>
              <a:spcBef>
                <a:spcPts val="600"/>
              </a:spcBef>
            </a:pPr>
            <a:r>
              <a:rPr lang="en-US" sz="1800" dirty="0" err="1"/>
              <a:t>FrodoKEM</a:t>
            </a:r>
            <a:endParaRPr lang="en-US" sz="1800" dirty="0"/>
          </a:p>
          <a:p>
            <a:pPr>
              <a:lnSpc>
                <a:spcPct val="100000"/>
              </a:lnSpc>
              <a:spcBef>
                <a:spcPts val="600"/>
              </a:spcBef>
            </a:pPr>
            <a:r>
              <a:rPr lang="en-US" sz="1800" dirty="0" err="1"/>
              <a:t>GeMSS</a:t>
            </a:r>
            <a:endParaRPr lang="en-US" sz="1800" dirty="0"/>
          </a:p>
          <a:p>
            <a:pPr>
              <a:lnSpc>
                <a:spcPct val="100000"/>
              </a:lnSpc>
              <a:spcBef>
                <a:spcPts val="600"/>
              </a:spcBef>
            </a:pPr>
            <a:r>
              <a:rPr lang="en-US" sz="1800" dirty="0"/>
              <a:t>Giophantus</a:t>
            </a:r>
          </a:p>
          <a:p>
            <a:pPr>
              <a:lnSpc>
                <a:spcPct val="100000"/>
              </a:lnSpc>
              <a:spcBef>
                <a:spcPts val="600"/>
              </a:spcBef>
            </a:pPr>
            <a:r>
              <a:rPr lang="en-US" sz="1800" dirty="0"/>
              <a:t>Gravity-SPHINCS</a:t>
            </a:r>
          </a:p>
          <a:p>
            <a:pPr>
              <a:lnSpc>
                <a:spcPct val="100000"/>
              </a:lnSpc>
              <a:spcBef>
                <a:spcPts val="600"/>
              </a:spcBef>
            </a:pPr>
            <a:r>
              <a:rPr lang="en-US" sz="1800" dirty="0"/>
              <a:t>Guess Again</a:t>
            </a:r>
          </a:p>
          <a:p>
            <a:pPr>
              <a:lnSpc>
                <a:spcPct val="100000"/>
              </a:lnSpc>
              <a:spcBef>
                <a:spcPts val="600"/>
              </a:spcBef>
            </a:pPr>
            <a:r>
              <a:rPr lang="en-US" sz="1800" dirty="0" err="1"/>
              <a:t>Gui</a:t>
            </a:r>
            <a:endParaRPr lang="en-US" sz="1800" dirty="0"/>
          </a:p>
          <a:p>
            <a:pPr>
              <a:lnSpc>
                <a:spcPct val="100000"/>
              </a:lnSpc>
              <a:spcBef>
                <a:spcPts val="600"/>
              </a:spcBef>
            </a:pPr>
            <a:r>
              <a:rPr lang="en-US" sz="1800" dirty="0"/>
              <a:t>HILA5</a:t>
            </a:r>
          </a:p>
          <a:p>
            <a:pPr>
              <a:lnSpc>
                <a:spcPct val="100000"/>
              </a:lnSpc>
              <a:spcBef>
                <a:spcPts val="600"/>
              </a:spcBef>
            </a:pPr>
            <a:r>
              <a:rPr lang="en-US" sz="1800" dirty="0"/>
              <a:t>HiMQ-3</a:t>
            </a:r>
          </a:p>
          <a:p>
            <a:pPr>
              <a:lnSpc>
                <a:spcPct val="100000"/>
              </a:lnSpc>
              <a:spcBef>
                <a:spcPts val="600"/>
              </a:spcBef>
            </a:pPr>
            <a:r>
              <a:rPr lang="en-US" sz="1800" dirty="0"/>
              <a:t>HK-17</a:t>
            </a:r>
          </a:p>
          <a:p>
            <a:pPr>
              <a:lnSpc>
                <a:spcPct val="100000"/>
              </a:lnSpc>
              <a:spcBef>
                <a:spcPts val="600"/>
              </a:spcBef>
            </a:pPr>
            <a:r>
              <a:rPr lang="en-US" sz="1800" dirty="0"/>
              <a:t>HQC</a:t>
            </a:r>
          </a:p>
          <a:p>
            <a:pPr>
              <a:lnSpc>
                <a:spcPct val="100000"/>
              </a:lnSpc>
              <a:spcBef>
                <a:spcPts val="600"/>
              </a:spcBef>
            </a:pPr>
            <a:r>
              <a:rPr lang="en-US" sz="1800" dirty="0"/>
              <a:t>KCL</a:t>
            </a:r>
          </a:p>
          <a:p>
            <a:pPr>
              <a:lnSpc>
                <a:spcPct val="100000"/>
              </a:lnSpc>
              <a:spcBef>
                <a:spcPts val="600"/>
              </a:spcBef>
            </a:pPr>
            <a:r>
              <a:rPr lang="en-US" sz="1800" dirty="0"/>
              <a:t>KINDI</a:t>
            </a:r>
          </a:p>
          <a:p>
            <a:pPr>
              <a:lnSpc>
                <a:spcPct val="100000"/>
              </a:lnSpc>
              <a:spcBef>
                <a:spcPts val="600"/>
              </a:spcBef>
            </a:pPr>
            <a:r>
              <a:rPr lang="en-US" sz="1800" dirty="0"/>
              <a:t>LAC</a:t>
            </a:r>
          </a:p>
          <a:p>
            <a:pPr>
              <a:lnSpc>
                <a:spcPct val="100000"/>
              </a:lnSpc>
              <a:spcBef>
                <a:spcPts val="600"/>
              </a:spcBef>
            </a:pPr>
            <a:r>
              <a:rPr lang="en-US" sz="1800" dirty="0"/>
              <a:t>LAKE</a:t>
            </a:r>
          </a:p>
          <a:p>
            <a:pPr>
              <a:lnSpc>
                <a:spcPct val="100000"/>
              </a:lnSpc>
              <a:spcBef>
                <a:spcPts val="600"/>
              </a:spcBef>
            </a:pPr>
            <a:r>
              <a:rPr lang="en-US" sz="1800" dirty="0"/>
              <a:t>LEDAkem</a:t>
            </a:r>
          </a:p>
          <a:p>
            <a:pPr>
              <a:lnSpc>
                <a:spcPct val="100000"/>
              </a:lnSpc>
              <a:spcBef>
                <a:spcPts val="600"/>
              </a:spcBef>
            </a:pPr>
            <a:r>
              <a:rPr lang="en-US" sz="1800" dirty="0"/>
              <a:t>LEDApkc</a:t>
            </a:r>
          </a:p>
          <a:p>
            <a:pPr>
              <a:lnSpc>
                <a:spcPct val="100000"/>
              </a:lnSpc>
              <a:spcBef>
                <a:spcPts val="600"/>
              </a:spcBef>
            </a:pPr>
            <a:r>
              <a:rPr lang="en-US" sz="1800" dirty="0"/>
              <a:t>Lepton</a:t>
            </a:r>
          </a:p>
          <a:p>
            <a:pPr>
              <a:lnSpc>
                <a:spcPct val="100000"/>
              </a:lnSpc>
              <a:spcBef>
                <a:spcPts val="600"/>
              </a:spcBef>
            </a:pPr>
            <a:r>
              <a:rPr lang="en-US" sz="1800" dirty="0"/>
              <a:t>LIMA</a:t>
            </a:r>
          </a:p>
          <a:p>
            <a:pPr>
              <a:lnSpc>
                <a:spcPct val="100000"/>
              </a:lnSpc>
              <a:spcBef>
                <a:spcPts val="600"/>
              </a:spcBef>
            </a:pPr>
            <a:r>
              <a:rPr lang="en-US" sz="1800" dirty="0"/>
              <a:t>Lizard</a:t>
            </a:r>
          </a:p>
          <a:p>
            <a:pPr>
              <a:lnSpc>
                <a:spcPct val="100000"/>
              </a:lnSpc>
              <a:spcBef>
                <a:spcPts val="600"/>
              </a:spcBef>
            </a:pPr>
            <a:r>
              <a:rPr lang="en-US" sz="1800" dirty="0"/>
              <a:t>LOCKER</a:t>
            </a:r>
          </a:p>
          <a:p>
            <a:pPr>
              <a:lnSpc>
                <a:spcPct val="100000"/>
              </a:lnSpc>
              <a:spcBef>
                <a:spcPts val="600"/>
              </a:spcBef>
            </a:pPr>
            <a:r>
              <a:rPr lang="en-US" sz="1800" dirty="0"/>
              <a:t>LOTUS</a:t>
            </a:r>
          </a:p>
          <a:p>
            <a:pPr>
              <a:lnSpc>
                <a:spcPct val="100000"/>
              </a:lnSpc>
              <a:spcBef>
                <a:spcPts val="600"/>
              </a:spcBef>
            </a:pPr>
            <a:r>
              <a:rPr lang="en-US" sz="1800" dirty="0"/>
              <a:t>LUOV</a:t>
            </a:r>
          </a:p>
          <a:p>
            <a:pPr>
              <a:lnSpc>
                <a:spcPct val="100000"/>
              </a:lnSpc>
              <a:spcBef>
                <a:spcPts val="600"/>
              </a:spcBef>
            </a:pPr>
            <a:r>
              <a:rPr lang="en-US" sz="1800" dirty="0" err="1"/>
              <a:t>McNie</a:t>
            </a:r>
            <a:endParaRPr lang="en-US" sz="1800" dirty="0"/>
          </a:p>
          <a:p>
            <a:pPr>
              <a:lnSpc>
                <a:spcPct val="100000"/>
              </a:lnSpc>
              <a:spcBef>
                <a:spcPts val="600"/>
              </a:spcBef>
            </a:pPr>
            <a:r>
              <a:rPr lang="en-US" sz="1800" dirty="0"/>
              <a:t>Mersenne-756839</a:t>
            </a:r>
          </a:p>
          <a:p>
            <a:pPr>
              <a:lnSpc>
                <a:spcPct val="100000"/>
              </a:lnSpc>
              <a:spcBef>
                <a:spcPts val="600"/>
              </a:spcBef>
            </a:pPr>
            <a:r>
              <a:rPr lang="en-US" sz="1800" dirty="0"/>
              <a:t>MQDSS</a:t>
            </a:r>
          </a:p>
          <a:p>
            <a:pPr>
              <a:lnSpc>
                <a:spcPct val="100000"/>
              </a:lnSpc>
              <a:spcBef>
                <a:spcPts val="600"/>
              </a:spcBef>
            </a:pPr>
            <a:r>
              <a:rPr lang="en-US" sz="1800" dirty="0" err="1"/>
              <a:t>NewHope</a:t>
            </a:r>
            <a:endParaRPr lang="en-US" sz="1800" dirty="0"/>
          </a:p>
          <a:p>
            <a:pPr>
              <a:lnSpc>
                <a:spcPct val="100000"/>
              </a:lnSpc>
              <a:spcBef>
                <a:spcPts val="600"/>
              </a:spcBef>
            </a:pPr>
            <a:r>
              <a:rPr lang="en-US" sz="1800" dirty="0"/>
              <a:t>NTRUEncrypt</a:t>
            </a:r>
          </a:p>
          <a:p>
            <a:pPr>
              <a:lnSpc>
                <a:spcPct val="100000"/>
              </a:lnSpc>
              <a:spcBef>
                <a:spcPts val="600"/>
              </a:spcBef>
            </a:pPr>
            <a:r>
              <a:rPr lang="en-US" sz="1800" dirty="0"/>
              <a:t>NTRU-HRSS-KEM</a:t>
            </a:r>
          </a:p>
          <a:p>
            <a:pPr>
              <a:lnSpc>
                <a:spcPct val="100000"/>
              </a:lnSpc>
              <a:spcBef>
                <a:spcPts val="600"/>
              </a:spcBef>
            </a:pPr>
            <a:r>
              <a:rPr lang="en-US" sz="1800" dirty="0"/>
              <a:t>NTRU Prime</a:t>
            </a:r>
          </a:p>
          <a:p>
            <a:pPr>
              <a:lnSpc>
                <a:spcPct val="100000"/>
              </a:lnSpc>
              <a:spcBef>
                <a:spcPts val="600"/>
              </a:spcBef>
            </a:pPr>
            <a:r>
              <a:rPr lang="en-US" sz="1800" dirty="0"/>
              <a:t>NTS-KEM</a:t>
            </a:r>
          </a:p>
          <a:p>
            <a:pPr>
              <a:lnSpc>
                <a:spcPct val="100000"/>
              </a:lnSpc>
              <a:spcBef>
                <a:spcPts val="600"/>
              </a:spcBef>
            </a:pPr>
            <a:r>
              <a:rPr lang="en-US" sz="1800" dirty="0"/>
              <a:t>Odd Manhattan</a:t>
            </a:r>
          </a:p>
          <a:p>
            <a:pPr>
              <a:lnSpc>
                <a:spcPct val="100000"/>
              </a:lnSpc>
              <a:spcBef>
                <a:spcPts val="600"/>
              </a:spcBef>
            </a:pPr>
            <a:r>
              <a:rPr lang="en-US" sz="1800" dirty="0"/>
              <a:t>Ouroboros-R</a:t>
            </a:r>
          </a:p>
          <a:p>
            <a:pPr>
              <a:lnSpc>
                <a:spcPct val="100000"/>
              </a:lnSpc>
              <a:spcBef>
                <a:spcPts val="600"/>
              </a:spcBef>
            </a:pPr>
            <a:r>
              <a:rPr lang="en-US" sz="1800" dirty="0"/>
              <a:t>Picnic</a:t>
            </a:r>
          </a:p>
          <a:p>
            <a:pPr>
              <a:lnSpc>
                <a:spcPct val="100000"/>
              </a:lnSpc>
              <a:spcBef>
                <a:spcPts val="600"/>
              </a:spcBef>
            </a:pPr>
            <a:r>
              <a:rPr lang="en-US" sz="1800" dirty="0"/>
              <a:t>Post-quantum RSA Encryption</a:t>
            </a:r>
          </a:p>
          <a:p>
            <a:pPr>
              <a:lnSpc>
                <a:spcPct val="100000"/>
              </a:lnSpc>
              <a:spcBef>
                <a:spcPts val="600"/>
              </a:spcBef>
            </a:pPr>
            <a:r>
              <a:rPr lang="en-US" sz="1800" dirty="0"/>
              <a:t>Post-quantum RSA Signature</a:t>
            </a:r>
          </a:p>
          <a:p>
            <a:pPr>
              <a:lnSpc>
                <a:spcPct val="100000"/>
              </a:lnSpc>
              <a:spcBef>
                <a:spcPts val="600"/>
              </a:spcBef>
            </a:pPr>
            <a:r>
              <a:rPr lang="en-US" sz="1800" dirty="0" err="1"/>
              <a:t>pqNTRUSign</a:t>
            </a:r>
            <a:endParaRPr lang="en-US" sz="1800" dirty="0"/>
          </a:p>
          <a:p>
            <a:pPr>
              <a:lnSpc>
                <a:spcPct val="100000"/>
              </a:lnSpc>
              <a:spcBef>
                <a:spcPts val="600"/>
              </a:spcBef>
            </a:pPr>
            <a:r>
              <a:rPr lang="en-US" sz="1800" dirty="0" err="1"/>
              <a:t>pqsigRM</a:t>
            </a:r>
            <a:endParaRPr lang="en-US" sz="1800" dirty="0"/>
          </a:p>
          <a:p>
            <a:pPr>
              <a:lnSpc>
                <a:spcPct val="100000"/>
              </a:lnSpc>
              <a:spcBef>
                <a:spcPts val="600"/>
              </a:spcBef>
            </a:pPr>
            <a:r>
              <a:rPr lang="en-US" sz="1800" dirty="0"/>
              <a:t>QC-MDPC-KEM</a:t>
            </a:r>
          </a:p>
          <a:p>
            <a:pPr>
              <a:lnSpc>
                <a:spcPct val="100000"/>
              </a:lnSpc>
              <a:spcBef>
                <a:spcPts val="600"/>
              </a:spcBef>
            </a:pPr>
            <a:r>
              <a:rPr lang="en-US" sz="1800" dirty="0" err="1"/>
              <a:t>qTESLA</a:t>
            </a:r>
            <a:endParaRPr lang="en-US" sz="1800" dirty="0"/>
          </a:p>
          <a:p>
            <a:pPr>
              <a:lnSpc>
                <a:spcPct val="100000"/>
              </a:lnSpc>
              <a:spcBef>
                <a:spcPts val="600"/>
              </a:spcBef>
            </a:pPr>
            <a:r>
              <a:rPr lang="en-US" sz="1800" dirty="0" err="1"/>
              <a:t>RaCoSS</a:t>
            </a:r>
            <a:endParaRPr lang="en-US" sz="1800" dirty="0"/>
          </a:p>
          <a:p>
            <a:pPr>
              <a:lnSpc>
                <a:spcPct val="100000"/>
              </a:lnSpc>
              <a:spcBef>
                <a:spcPts val="600"/>
              </a:spcBef>
            </a:pPr>
            <a:r>
              <a:rPr lang="en-US" sz="1800" dirty="0"/>
              <a:t>Rainbow</a:t>
            </a:r>
          </a:p>
          <a:p>
            <a:pPr>
              <a:lnSpc>
                <a:spcPct val="100000"/>
              </a:lnSpc>
              <a:spcBef>
                <a:spcPts val="600"/>
              </a:spcBef>
            </a:pPr>
            <a:r>
              <a:rPr lang="en-US" sz="1800" dirty="0" err="1"/>
              <a:t>Ramstake</a:t>
            </a:r>
            <a:endParaRPr lang="en-US" sz="1800" dirty="0"/>
          </a:p>
          <a:p>
            <a:pPr>
              <a:lnSpc>
                <a:spcPct val="100000"/>
              </a:lnSpc>
              <a:spcBef>
                <a:spcPts val="600"/>
              </a:spcBef>
            </a:pPr>
            <a:r>
              <a:rPr lang="en-US" sz="1800" dirty="0" err="1"/>
              <a:t>RankSign</a:t>
            </a:r>
            <a:endParaRPr lang="en-US" sz="1800" dirty="0"/>
          </a:p>
          <a:p>
            <a:pPr>
              <a:lnSpc>
                <a:spcPct val="100000"/>
              </a:lnSpc>
              <a:spcBef>
                <a:spcPts val="600"/>
              </a:spcBef>
            </a:pPr>
            <a:r>
              <a:rPr lang="en-US" sz="1800" dirty="0"/>
              <a:t>RLCE-KEM</a:t>
            </a:r>
          </a:p>
          <a:p>
            <a:pPr>
              <a:lnSpc>
                <a:spcPct val="100000"/>
              </a:lnSpc>
              <a:spcBef>
                <a:spcPts val="600"/>
              </a:spcBef>
            </a:pPr>
            <a:r>
              <a:rPr lang="en-US" sz="1800" dirty="0"/>
              <a:t>Round2</a:t>
            </a:r>
          </a:p>
          <a:p>
            <a:pPr>
              <a:lnSpc>
                <a:spcPct val="100000"/>
              </a:lnSpc>
              <a:spcBef>
                <a:spcPts val="600"/>
              </a:spcBef>
            </a:pPr>
            <a:r>
              <a:rPr lang="en-US" sz="1800" dirty="0"/>
              <a:t>RQC</a:t>
            </a:r>
          </a:p>
          <a:p>
            <a:pPr>
              <a:lnSpc>
                <a:spcPct val="100000"/>
              </a:lnSpc>
              <a:spcBef>
                <a:spcPts val="600"/>
              </a:spcBef>
            </a:pPr>
            <a:r>
              <a:rPr lang="en-US" sz="1800" dirty="0"/>
              <a:t>RVB</a:t>
            </a:r>
          </a:p>
          <a:p>
            <a:pPr>
              <a:lnSpc>
                <a:spcPct val="100000"/>
              </a:lnSpc>
              <a:spcBef>
                <a:spcPts val="600"/>
              </a:spcBef>
            </a:pPr>
            <a:r>
              <a:rPr lang="en-US" sz="1800" dirty="0"/>
              <a:t>SABER</a:t>
            </a:r>
          </a:p>
          <a:p>
            <a:pPr>
              <a:lnSpc>
                <a:spcPct val="100000"/>
              </a:lnSpc>
              <a:spcBef>
                <a:spcPts val="600"/>
              </a:spcBef>
            </a:pPr>
            <a:r>
              <a:rPr lang="en-US" sz="1800" dirty="0"/>
              <a:t>SIKE</a:t>
            </a:r>
          </a:p>
          <a:p>
            <a:pPr>
              <a:lnSpc>
                <a:spcPct val="100000"/>
              </a:lnSpc>
              <a:spcBef>
                <a:spcPts val="600"/>
              </a:spcBef>
            </a:pPr>
            <a:r>
              <a:rPr lang="en-US" sz="1800" dirty="0"/>
              <a:t>SPHINCS+</a:t>
            </a:r>
          </a:p>
          <a:p>
            <a:pPr>
              <a:lnSpc>
                <a:spcPct val="100000"/>
              </a:lnSpc>
              <a:spcBef>
                <a:spcPts val="600"/>
              </a:spcBef>
            </a:pPr>
            <a:r>
              <a:rPr lang="en-US" sz="1800" dirty="0"/>
              <a:t>SRTPI</a:t>
            </a:r>
          </a:p>
          <a:p>
            <a:pPr>
              <a:lnSpc>
                <a:spcPct val="100000"/>
              </a:lnSpc>
              <a:spcBef>
                <a:spcPts val="600"/>
              </a:spcBef>
            </a:pPr>
            <a:r>
              <a:rPr lang="en-US" sz="1800" dirty="0"/>
              <a:t>Three Bears</a:t>
            </a:r>
          </a:p>
          <a:p>
            <a:pPr>
              <a:lnSpc>
                <a:spcPct val="100000"/>
              </a:lnSpc>
              <a:spcBef>
                <a:spcPts val="600"/>
              </a:spcBef>
            </a:pPr>
            <a:r>
              <a:rPr lang="en-US" sz="1800" dirty="0"/>
              <a:t>Titanium</a:t>
            </a:r>
          </a:p>
          <a:p>
            <a:pPr>
              <a:lnSpc>
                <a:spcPct val="100000"/>
              </a:lnSpc>
              <a:spcBef>
                <a:spcPts val="600"/>
              </a:spcBef>
            </a:pPr>
            <a:r>
              <a:rPr lang="en-US" sz="1800" dirty="0" err="1"/>
              <a:t>WalnutDSA</a:t>
            </a:r>
            <a:r>
              <a:rPr lang="en-US" sz="1800" dirty="0"/>
              <a:t> </a:t>
            </a:r>
          </a:p>
          <a:p>
            <a:endParaRPr lang="en-US" sz="1400" dirty="0"/>
          </a:p>
        </p:txBody>
      </p:sp>
    </p:spTree>
    <p:extLst>
      <p:ext uri="{BB962C8B-B14F-4D97-AF65-F5344CB8AC3E}">
        <p14:creationId xmlns:p14="http://schemas.microsoft.com/office/powerpoint/2010/main" val="256434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31751-2CB9-9B4F-9EC9-530DDA1F767A}"/>
              </a:ext>
            </a:extLst>
          </p:cNvPr>
          <p:cNvSpPr>
            <a:spLocks noGrp="1"/>
          </p:cNvSpPr>
          <p:nvPr>
            <p:ph type="title"/>
          </p:nvPr>
        </p:nvSpPr>
        <p:spPr/>
        <p:txBody>
          <a:bodyPr/>
          <a:lstStyle/>
          <a:p>
            <a:r>
              <a:rPr lang="en-US" dirty="0"/>
              <a:t>The 2</a:t>
            </a:r>
            <a:r>
              <a:rPr lang="en-US" baseline="30000" dirty="0"/>
              <a:t>nd</a:t>
            </a:r>
            <a:r>
              <a:rPr lang="en-US" dirty="0"/>
              <a:t> Round Candidates</a:t>
            </a:r>
          </a:p>
        </p:txBody>
      </p:sp>
      <p:sp>
        <p:nvSpPr>
          <p:cNvPr id="5" name="Content Placeholder 2">
            <a:extLst>
              <a:ext uri="{FF2B5EF4-FFF2-40B4-BE49-F238E27FC236}">
                <a16:creationId xmlns:a16="http://schemas.microsoft.com/office/drawing/2014/main" id="{FC229CF6-8B5A-DC4D-8D09-4BBD81672171}"/>
              </a:ext>
            </a:extLst>
          </p:cNvPr>
          <p:cNvSpPr txBox="1">
            <a:spLocks/>
          </p:cNvSpPr>
          <p:nvPr/>
        </p:nvSpPr>
        <p:spPr>
          <a:xfrm>
            <a:off x="573795" y="1188289"/>
            <a:ext cx="11330338" cy="5502689"/>
          </a:xfrm>
          <a:prstGeom prst="rect">
            <a:avLst/>
          </a:prstGeom>
        </p:spPr>
        <p:txBody>
          <a:bodyPr vert="horz" lIns="91440" tIns="45720" rIns="91440" bIns="45720" numCol="5"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600"/>
              </a:spcBef>
            </a:pPr>
            <a:r>
              <a:rPr lang="en-US" sz="1800" strike="sngStrike" dirty="0"/>
              <a:t>BIG QUAKE</a:t>
            </a:r>
          </a:p>
          <a:p>
            <a:pPr>
              <a:lnSpc>
                <a:spcPct val="100000"/>
              </a:lnSpc>
              <a:spcBef>
                <a:spcPts val="600"/>
              </a:spcBef>
            </a:pPr>
            <a:r>
              <a:rPr lang="en-US" sz="1800" b="1" dirty="0">
                <a:solidFill>
                  <a:schemeClr val="accent6">
                    <a:lumMod val="75000"/>
                  </a:schemeClr>
                </a:solidFill>
              </a:rPr>
              <a:t>BIKE</a:t>
            </a:r>
          </a:p>
          <a:p>
            <a:pPr>
              <a:lnSpc>
                <a:spcPct val="100000"/>
              </a:lnSpc>
              <a:spcBef>
                <a:spcPts val="600"/>
              </a:spcBef>
            </a:pPr>
            <a:r>
              <a:rPr lang="en-US" sz="1800" strike="sngStrike" dirty="0"/>
              <a:t>CFPKM</a:t>
            </a:r>
          </a:p>
          <a:p>
            <a:pPr>
              <a:lnSpc>
                <a:spcPct val="100000"/>
              </a:lnSpc>
              <a:spcBef>
                <a:spcPts val="600"/>
              </a:spcBef>
            </a:pPr>
            <a:r>
              <a:rPr lang="en-US" sz="1800" b="1" dirty="0">
                <a:solidFill>
                  <a:schemeClr val="accent6">
                    <a:lumMod val="75000"/>
                  </a:schemeClr>
                </a:solidFill>
              </a:rPr>
              <a:t>Classic </a:t>
            </a:r>
            <a:r>
              <a:rPr lang="en-US" sz="1800" b="1" dirty="0" err="1">
                <a:solidFill>
                  <a:schemeClr val="accent6">
                    <a:lumMod val="75000"/>
                  </a:schemeClr>
                </a:solidFill>
              </a:rPr>
              <a:t>McEliece</a:t>
            </a:r>
            <a:endParaRPr lang="en-US" sz="1800" b="1" dirty="0">
              <a:solidFill>
                <a:schemeClr val="accent6">
                  <a:lumMod val="75000"/>
                </a:schemeClr>
              </a:solidFill>
            </a:endParaRPr>
          </a:p>
          <a:p>
            <a:pPr>
              <a:lnSpc>
                <a:spcPct val="100000"/>
              </a:lnSpc>
              <a:spcBef>
                <a:spcPts val="600"/>
              </a:spcBef>
            </a:pPr>
            <a:r>
              <a:rPr lang="en-US" sz="1800" strike="sngStrike" dirty="0"/>
              <a:t>Compact LWE</a:t>
            </a:r>
          </a:p>
          <a:p>
            <a:pPr>
              <a:lnSpc>
                <a:spcPct val="100000"/>
              </a:lnSpc>
              <a:spcBef>
                <a:spcPts val="600"/>
              </a:spcBef>
            </a:pPr>
            <a:r>
              <a:rPr lang="en-US" sz="1800" b="1" dirty="0">
                <a:solidFill>
                  <a:schemeClr val="accent6">
                    <a:lumMod val="75000"/>
                  </a:schemeClr>
                </a:solidFill>
              </a:rPr>
              <a:t>CRYSTALS-DILITHIUM</a:t>
            </a:r>
          </a:p>
          <a:p>
            <a:pPr>
              <a:lnSpc>
                <a:spcPct val="100000"/>
              </a:lnSpc>
              <a:spcBef>
                <a:spcPts val="600"/>
              </a:spcBef>
            </a:pPr>
            <a:r>
              <a:rPr lang="en-US" sz="1800" b="1" dirty="0">
                <a:solidFill>
                  <a:schemeClr val="accent6">
                    <a:lumMod val="75000"/>
                  </a:schemeClr>
                </a:solidFill>
              </a:rPr>
              <a:t>CRYSTALS-KYBER</a:t>
            </a:r>
          </a:p>
          <a:p>
            <a:pPr>
              <a:lnSpc>
                <a:spcPct val="100000"/>
              </a:lnSpc>
              <a:spcBef>
                <a:spcPts val="600"/>
              </a:spcBef>
            </a:pPr>
            <a:r>
              <a:rPr lang="en-US" sz="1800" strike="sngStrike" dirty="0"/>
              <a:t>DAGS</a:t>
            </a:r>
          </a:p>
          <a:p>
            <a:pPr>
              <a:lnSpc>
                <a:spcPct val="100000"/>
              </a:lnSpc>
              <a:spcBef>
                <a:spcPts val="600"/>
              </a:spcBef>
            </a:pPr>
            <a:r>
              <a:rPr lang="en-US" sz="1800" strike="sngStrike" dirty="0"/>
              <a:t>Ding Key Exchange</a:t>
            </a:r>
          </a:p>
          <a:p>
            <a:pPr>
              <a:lnSpc>
                <a:spcPct val="100000"/>
              </a:lnSpc>
              <a:spcBef>
                <a:spcPts val="600"/>
              </a:spcBef>
            </a:pPr>
            <a:r>
              <a:rPr lang="en-US" sz="1800" strike="sngStrike" dirty="0"/>
              <a:t>DME</a:t>
            </a:r>
          </a:p>
          <a:p>
            <a:pPr>
              <a:lnSpc>
                <a:spcPct val="100000"/>
              </a:lnSpc>
              <a:spcBef>
                <a:spcPts val="600"/>
              </a:spcBef>
            </a:pPr>
            <a:r>
              <a:rPr lang="en-US" sz="1800" strike="sngStrike" dirty="0"/>
              <a:t>DRS</a:t>
            </a:r>
          </a:p>
          <a:p>
            <a:pPr>
              <a:lnSpc>
                <a:spcPct val="100000"/>
              </a:lnSpc>
              <a:spcBef>
                <a:spcPts val="600"/>
              </a:spcBef>
            </a:pPr>
            <a:r>
              <a:rPr lang="en-US" sz="1800" strike="sngStrike" dirty="0" err="1"/>
              <a:t>DualModeMS</a:t>
            </a:r>
            <a:endParaRPr lang="en-US" sz="1800" strike="sngStrike" dirty="0"/>
          </a:p>
          <a:p>
            <a:pPr>
              <a:lnSpc>
                <a:spcPct val="100000"/>
              </a:lnSpc>
              <a:spcBef>
                <a:spcPts val="600"/>
              </a:spcBef>
            </a:pPr>
            <a:r>
              <a:rPr lang="en-US" sz="1800" strike="sngStrike" dirty="0" err="1"/>
              <a:t>Edon</a:t>
            </a:r>
            <a:r>
              <a:rPr lang="en-US" sz="1800" strike="sngStrike" dirty="0"/>
              <a:t>-K</a:t>
            </a:r>
          </a:p>
          <a:p>
            <a:pPr>
              <a:lnSpc>
                <a:spcPct val="100000"/>
              </a:lnSpc>
              <a:spcBef>
                <a:spcPts val="600"/>
              </a:spcBef>
            </a:pPr>
            <a:r>
              <a:rPr lang="en-US" sz="1800" strike="sngStrike" dirty="0"/>
              <a:t>EMBLEM/R.EMBLEM</a:t>
            </a:r>
          </a:p>
          <a:p>
            <a:pPr>
              <a:lnSpc>
                <a:spcPct val="100000"/>
              </a:lnSpc>
              <a:spcBef>
                <a:spcPts val="600"/>
              </a:spcBef>
            </a:pPr>
            <a:r>
              <a:rPr lang="en-US" sz="1800" b="1" dirty="0">
                <a:solidFill>
                  <a:schemeClr val="accent6">
                    <a:lumMod val="75000"/>
                  </a:schemeClr>
                </a:solidFill>
              </a:rPr>
              <a:t>FALCON</a:t>
            </a:r>
          </a:p>
          <a:p>
            <a:pPr>
              <a:lnSpc>
                <a:spcPct val="100000"/>
              </a:lnSpc>
              <a:spcBef>
                <a:spcPts val="600"/>
              </a:spcBef>
            </a:pPr>
            <a:r>
              <a:rPr lang="en-US" sz="1800" b="1" dirty="0" err="1">
                <a:solidFill>
                  <a:schemeClr val="accent6">
                    <a:lumMod val="75000"/>
                  </a:schemeClr>
                </a:solidFill>
              </a:rPr>
              <a:t>FrodoKEM</a:t>
            </a:r>
            <a:endParaRPr lang="en-US" sz="1800" b="1" dirty="0">
              <a:solidFill>
                <a:schemeClr val="accent6">
                  <a:lumMod val="75000"/>
                </a:schemeClr>
              </a:solidFill>
            </a:endParaRPr>
          </a:p>
          <a:p>
            <a:pPr>
              <a:lnSpc>
                <a:spcPct val="100000"/>
              </a:lnSpc>
              <a:spcBef>
                <a:spcPts val="600"/>
              </a:spcBef>
            </a:pPr>
            <a:r>
              <a:rPr lang="en-US" sz="1800" b="1" dirty="0" err="1">
                <a:solidFill>
                  <a:schemeClr val="accent6">
                    <a:lumMod val="75000"/>
                  </a:schemeClr>
                </a:solidFill>
              </a:rPr>
              <a:t>GeMSS</a:t>
            </a:r>
            <a:endParaRPr lang="en-US" sz="1800" b="1" dirty="0">
              <a:solidFill>
                <a:schemeClr val="accent6">
                  <a:lumMod val="75000"/>
                </a:schemeClr>
              </a:solidFill>
            </a:endParaRPr>
          </a:p>
          <a:p>
            <a:pPr>
              <a:lnSpc>
                <a:spcPct val="100000"/>
              </a:lnSpc>
              <a:spcBef>
                <a:spcPts val="600"/>
              </a:spcBef>
            </a:pPr>
            <a:r>
              <a:rPr lang="en-US" sz="1800" strike="sngStrike" dirty="0"/>
              <a:t>Giophantus</a:t>
            </a:r>
          </a:p>
          <a:p>
            <a:pPr>
              <a:lnSpc>
                <a:spcPct val="100000"/>
              </a:lnSpc>
              <a:spcBef>
                <a:spcPts val="600"/>
              </a:spcBef>
            </a:pPr>
            <a:r>
              <a:rPr lang="en-US" sz="1800" strike="sngStrike" dirty="0"/>
              <a:t>Gravity-SPHINCS</a:t>
            </a:r>
          </a:p>
          <a:p>
            <a:pPr>
              <a:lnSpc>
                <a:spcPct val="100000"/>
              </a:lnSpc>
              <a:spcBef>
                <a:spcPts val="600"/>
              </a:spcBef>
            </a:pPr>
            <a:r>
              <a:rPr lang="en-US" sz="1800" strike="sngStrike" dirty="0"/>
              <a:t>Guess Again</a:t>
            </a:r>
          </a:p>
          <a:p>
            <a:pPr>
              <a:lnSpc>
                <a:spcPct val="100000"/>
              </a:lnSpc>
              <a:spcBef>
                <a:spcPts val="600"/>
              </a:spcBef>
            </a:pPr>
            <a:r>
              <a:rPr lang="en-US" sz="1800" strike="sngStrike" dirty="0" err="1"/>
              <a:t>Gui</a:t>
            </a:r>
            <a:endParaRPr lang="en-US" sz="1800" strike="sngStrike" dirty="0"/>
          </a:p>
          <a:p>
            <a:pPr>
              <a:lnSpc>
                <a:spcPct val="100000"/>
              </a:lnSpc>
              <a:spcBef>
                <a:spcPts val="600"/>
              </a:spcBef>
            </a:pPr>
            <a:r>
              <a:rPr lang="en-US" sz="1800" strike="sngStrike" dirty="0">
                <a:solidFill>
                  <a:schemeClr val="accent2"/>
                </a:solidFill>
              </a:rPr>
              <a:t>HILA5</a:t>
            </a:r>
          </a:p>
          <a:p>
            <a:pPr>
              <a:lnSpc>
                <a:spcPct val="100000"/>
              </a:lnSpc>
              <a:spcBef>
                <a:spcPts val="600"/>
              </a:spcBef>
            </a:pPr>
            <a:r>
              <a:rPr lang="en-US" sz="1800" strike="sngStrike" dirty="0"/>
              <a:t>HiMQ-3</a:t>
            </a:r>
          </a:p>
          <a:p>
            <a:pPr>
              <a:lnSpc>
                <a:spcPct val="100000"/>
              </a:lnSpc>
              <a:spcBef>
                <a:spcPts val="600"/>
              </a:spcBef>
            </a:pPr>
            <a:r>
              <a:rPr lang="en-US" sz="1800" strike="sngStrike" dirty="0"/>
              <a:t>HK-17</a:t>
            </a:r>
          </a:p>
          <a:p>
            <a:pPr>
              <a:lnSpc>
                <a:spcPct val="100000"/>
              </a:lnSpc>
              <a:spcBef>
                <a:spcPts val="600"/>
              </a:spcBef>
            </a:pPr>
            <a:r>
              <a:rPr lang="en-US" sz="1800" b="1" dirty="0">
                <a:solidFill>
                  <a:schemeClr val="accent6">
                    <a:lumMod val="75000"/>
                  </a:schemeClr>
                </a:solidFill>
              </a:rPr>
              <a:t>HQC</a:t>
            </a:r>
          </a:p>
          <a:p>
            <a:pPr>
              <a:lnSpc>
                <a:spcPct val="100000"/>
              </a:lnSpc>
              <a:spcBef>
                <a:spcPts val="600"/>
              </a:spcBef>
            </a:pPr>
            <a:r>
              <a:rPr lang="en-US" sz="1800" strike="sngStrike" dirty="0"/>
              <a:t>KCL</a:t>
            </a:r>
          </a:p>
          <a:p>
            <a:pPr>
              <a:lnSpc>
                <a:spcPct val="100000"/>
              </a:lnSpc>
              <a:spcBef>
                <a:spcPts val="600"/>
              </a:spcBef>
            </a:pPr>
            <a:r>
              <a:rPr lang="en-US" sz="1800" strike="sngStrike" dirty="0"/>
              <a:t>KINDI</a:t>
            </a:r>
          </a:p>
          <a:p>
            <a:pPr>
              <a:lnSpc>
                <a:spcPct val="100000"/>
              </a:lnSpc>
              <a:spcBef>
                <a:spcPts val="600"/>
              </a:spcBef>
            </a:pPr>
            <a:r>
              <a:rPr lang="en-US" sz="1800" b="1" dirty="0">
                <a:solidFill>
                  <a:schemeClr val="accent6">
                    <a:lumMod val="75000"/>
                  </a:schemeClr>
                </a:solidFill>
              </a:rPr>
              <a:t>LAC</a:t>
            </a:r>
          </a:p>
          <a:p>
            <a:pPr>
              <a:lnSpc>
                <a:spcPct val="100000"/>
              </a:lnSpc>
              <a:spcBef>
                <a:spcPts val="600"/>
              </a:spcBef>
            </a:pPr>
            <a:r>
              <a:rPr lang="en-US" sz="1800" strike="sngStrike" dirty="0">
                <a:solidFill>
                  <a:schemeClr val="accent2"/>
                </a:solidFill>
              </a:rPr>
              <a:t>LAKE</a:t>
            </a:r>
          </a:p>
          <a:p>
            <a:pPr>
              <a:lnSpc>
                <a:spcPct val="100000"/>
              </a:lnSpc>
              <a:spcBef>
                <a:spcPts val="600"/>
              </a:spcBef>
            </a:pPr>
            <a:r>
              <a:rPr lang="en-US" sz="1800" strike="sngStrike" dirty="0">
                <a:solidFill>
                  <a:schemeClr val="accent2"/>
                </a:solidFill>
              </a:rPr>
              <a:t>LEDAkem</a:t>
            </a:r>
          </a:p>
          <a:p>
            <a:pPr>
              <a:lnSpc>
                <a:spcPct val="100000"/>
              </a:lnSpc>
              <a:spcBef>
                <a:spcPts val="600"/>
              </a:spcBef>
            </a:pPr>
            <a:r>
              <a:rPr lang="en-US" sz="1800" strike="sngStrike" dirty="0">
                <a:solidFill>
                  <a:schemeClr val="accent2"/>
                </a:solidFill>
              </a:rPr>
              <a:t>LEDApkc</a:t>
            </a:r>
          </a:p>
          <a:p>
            <a:pPr>
              <a:lnSpc>
                <a:spcPct val="100000"/>
              </a:lnSpc>
              <a:spcBef>
                <a:spcPts val="600"/>
              </a:spcBef>
            </a:pPr>
            <a:r>
              <a:rPr lang="en-US" sz="1800" strike="sngStrike" dirty="0"/>
              <a:t>Lepton</a:t>
            </a:r>
          </a:p>
          <a:p>
            <a:pPr>
              <a:lnSpc>
                <a:spcPct val="100000"/>
              </a:lnSpc>
              <a:spcBef>
                <a:spcPts val="600"/>
              </a:spcBef>
            </a:pPr>
            <a:r>
              <a:rPr lang="en-US" sz="1800" strike="sngStrike" dirty="0"/>
              <a:t>LIMA</a:t>
            </a:r>
          </a:p>
          <a:p>
            <a:pPr>
              <a:lnSpc>
                <a:spcPct val="100000"/>
              </a:lnSpc>
              <a:spcBef>
                <a:spcPts val="600"/>
              </a:spcBef>
            </a:pPr>
            <a:r>
              <a:rPr lang="en-US" sz="1800" strike="sngStrike" dirty="0"/>
              <a:t>Lizard</a:t>
            </a:r>
            <a:endParaRPr lang="en-US" sz="1800" dirty="0"/>
          </a:p>
          <a:p>
            <a:pPr>
              <a:lnSpc>
                <a:spcPct val="100000"/>
              </a:lnSpc>
              <a:spcBef>
                <a:spcPts val="600"/>
              </a:spcBef>
            </a:pPr>
            <a:r>
              <a:rPr lang="en-US" sz="1800" strike="sngStrike" dirty="0">
                <a:solidFill>
                  <a:schemeClr val="accent2"/>
                </a:solidFill>
              </a:rPr>
              <a:t>LOCKER</a:t>
            </a:r>
          </a:p>
          <a:p>
            <a:pPr>
              <a:lnSpc>
                <a:spcPct val="100000"/>
              </a:lnSpc>
              <a:spcBef>
                <a:spcPts val="600"/>
              </a:spcBef>
            </a:pPr>
            <a:r>
              <a:rPr lang="en-US" sz="1800" strike="sngStrike" dirty="0"/>
              <a:t>LOTUS</a:t>
            </a:r>
          </a:p>
          <a:p>
            <a:pPr>
              <a:lnSpc>
                <a:spcPct val="100000"/>
              </a:lnSpc>
              <a:spcBef>
                <a:spcPts val="600"/>
              </a:spcBef>
            </a:pPr>
            <a:r>
              <a:rPr lang="en-US" sz="1800" b="1" dirty="0">
                <a:solidFill>
                  <a:schemeClr val="accent6">
                    <a:lumMod val="75000"/>
                  </a:schemeClr>
                </a:solidFill>
              </a:rPr>
              <a:t>LUOV</a:t>
            </a:r>
          </a:p>
          <a:p>
            <a:pPr>
              <a:lnSpc>
                <a:spcPct val="100000"/>
              </a:lnSpc>
              <a:spcBef>
                <a:spcPts val="600"/>
              </a:spcBef>
            </a:pPr>
            <a:r>
              <a:rPr lang="en-US" sz="1800" strike="sngStrike" dirty="0" err="1"/>
              <a:t>McNie</a:t>
            </a:r>
            <a:endParaRPr lang="en-US" sz="1800" strike="sngStrike" dirty="0"/>
          </a:p>
          <a:p>
            <a:pPr>
              <a:lnSpc>
                <a:spcPct val="100000"/>
              </a:lnSpc>
              <a:spcBef>
                <a:spcPts val="600"/>
              </a:spcBef>
            </a:pPr>
            <a:r>
              <a:rPr lang="en-US" sz="1800" strike="sngStrike" dirty="0"/>
              <a:t>Mersenne-756839</a:t>
            </a:r>
          </a:p>
          <a:p>
            <a:pPr>
              <a:lnSpc>
                <a:spcPct val="100000"/>
              </a:lnSpc>
              <a:spcBef>
                <a:spcPts val="600"/>
              </a:spcBef>
            </a:pPr>
            <a:r>
              <a:rPr lang="en-US" sz="1800" b="1" dirty="0">
                <a:solidFill>
                  <a:schemeClr val="accent6">
                    <a:lumMod val="75000"/>
                  </a:schemeClr>
                </a:solidFill>
              </a:rPr>
              <a:t>MQDSS</a:t>
            </a:r>
          </a:p>
          <a:p>
            <a:pPr>
              <a:lnSpc>
                <a:spcPct val="100000"/>
              </a:lnSpc>
              <a:spcBef>
                <a:spcPts val="600"/>
              </a:spcBef>
            </a:pPr>
            <a:r>
              <a:rPr lang="en-US" sz="1800" b="1" dirty="0" err="1">
                <a:solidFill>
                  <a:schemeClr val="accent6">
                    <a:lumMod val="75000"/>
                  </a:schemeClr>
                </a:solidFill>
              </a:rPr>
              <a:t>NewHope</a:t>
            </a:r>
            <a:endParaRPr lang="en-US" sz="1800" b="1" dirty="0">
              <a:solidFill>
                <a:schemeClr val="accent6">
                  <a:lumMod val="75000"/>
                </a:schemeClr>
              </a:solidFill>
            </a:endParaRPr>
          </a:p>
          <a:p>
            <a:pPr>
              <a:lnSpc>
                <a:spcPct val="100000"/>
              </a:lnSpc>
              <a:spcBef>
                <a:spcPts val="600"/>
              </a:spcBef>
            </a:pPr>
            <a:r>
              <a:rPr lang="en-US" sz="1800" strike="sngStrike" dirty="0">
                <a:solidFill>
                  <a:schemeClr val="accent2"/>
                </a:solidFill>
              </a:rPr>
              <a:t>NTRUEncrypt</a:t>
            </a:r>
          </a:p>
          <a:p>
            <a:pPr>
              <a:lnSpc>
                <a:spcPct val="100000"/>
              </a:lnSpc>
              <a:spcBef>
                <a:spcPts val="600"/>
              </a:spcBef>
            </a:pPr>
            <a:r>
              <a:rPr lang="en-US" sz="1800" strike="sngStrike" dirty="0">
                <a:solidFill>
                  <a:schemeClr val="accent2"/>
                </a:solidFill>
              </a:rPr>
              <a:t>NTRU-HRSS-KEM</a:t>
            </a:r>
          </a:p>
          <a:p>
            <a:pPr>
              <a:lnSpc>
                <a:spcPct val="100000"/>
              </a:lnSpc>
              <a:spcBef>
                <a:spcPts val="600"/>
              </a:spcBef>
            </a:pPr>
            <a:r>
              <a:rPr lang="en-US" sz="1800" b="1" dirty="0">
                <a:solidFill>
                  <a:schemeClr val="accent6">
                    <a:lumMod val="75000"/>
                  </a:schemeClr>
                </a:solidFill>
              </a:rPr>
              <a:t>NTRU Prime</a:t>
            </a:r>
          </a:p>
          <a:p>
            <a:pPr>
              <a:lnSpc>
                <a:spcPct val="100000"/>
              </a:lnSpc>
              <a:spcBef>
                <a:spcPts val="600"/>
              </a:spcBef>
            </a:pPr>
            <a:r>
              <a:rPr lang="en-US" sz="1800" b="1" dirty="0">
                <a:solidFill>
                  <a:schemeClr val="accent6">
                    <a:lumMod val="75000"/>
                  </a:schemeClr>
                </a:solidFill>
              </a:rPr>
              <a:t>NTS-KEM</a:t>
            </a:r>
          </a:p>
          <a:p>
            <a:pPr>
              <a:lnSpc>
                <a:spcPct val="100000"/>
              </a:lnSpc>
              <a:spcBef>
                <a:spcPts val="600"/>
              </a:spcBef>
            </a:pPr>
            <a:r>
              <a:rPr lang="en-US" sz="1800" strike="sngStrike" dirty="0"/>
              <a:t>Odd Manhattan</a:t>
            </a:r>
          </a:p>
          <a:p>
            <a:pPr>
              <a:lnSpc>
                <a:spcPct val="100000"/>
              </a:lnSpc>
              <a:spcBef>
                <a:spcPts val="600"/>
              </a:spcBef>
            </a:pPr>
            <a:r>
              <a:rPr lang="en-US" sz="1800" strike="sngStrike" dirty="0">
                <a:solidFill>
                  <a:schemeClr val="accent2"/>
                </a:solidFill>
              </a:rPr>
              <a:t>Ouroboros-R</a:t>
            </a:r>
          </a:p>
          <a:p>
            <a:pPr>
              <a:lnSpc>
                <a:spcPct val="100000"/>
              </a:lnSpc>
              <a:spcBef>
                <a:spcPts val="600"/>
              </a:spcBef>
            </a:pPr>
            <a:r>
              <a:rPr lang="en-US" sz="1800" b="1" dirty="0">
                <a:solidFill>
                  <a:schemeClr val="accent6">
                    <a:lumMod val="75000"/>
                  </a:schemeClr>
                </a:solidFill>
              </a:rPr>
              <a:t>Picnic</a:t>
            </a:r>
          </a:p>
          <a:p>
            <a:pPr>
              <a:lnSpc>
                <a:spcPct val="100000"/>
              </a:lnSpc>
              <a:spcBef>
                <a:spcPts val="600"/>
              </a:spcBef>
            </a:pPr>
            <a:r>
              <a:rPr lang="en-US" sz="1800" strike="sngStrike" dirty="0"/>
              <a:t>Post-quantum RSA Encryption</a:t>
            </a:r>
          </a:p>
          <a:p>
            <a:pPr>
              <a:lnSpc>
                <a:spcPct val="100000"/>
              </a:lnSpc>
              <a:spcBef>
                <a:spcPts val="600"/>
              </a:spcBef>
            </a:pPr>
            <a:r>
              <a:rPr lang="en-US" sz="1800" strike="sngStrike" dirty="0"/>
              <a:t>Post-quantum RSA Signature</a:t>
            </a:r>
          </a:p>
          <a:p>
            <a:pPr>
              <a:lnSpc>
                <a:spcPct val="100000"/>
              </a:lnSpc>
              <a:spcBef>
                <a:spcPts val="600"/>
              </a:spcBef>
            </a:pPr>
            <a:r>
              <a:rPr lang="en-US" sz="1800" strike="sngStrike" dirty="0" err="1"/>
              <a:t>pqNTRUSign</a:t>
            </a:r>
            <a:endParaRPr lang="en-US" sz="1800" strike="sngStrike" dirty="0"/>
          </a:p>
          <a:p>
            <a:pPr>
              <a:lnSpc>
                <a:spcPct val="100000"/>
              </a:lnSpc>
              <a:spcBef>
                <a:spcPts val="600"/>
              </a:spcBef>
            </a:pPr>
            <a:r>
              <a:rPr lang="en-US" sz="1800" strike="sngStrike" dirty="0" err="1"/>
              <a:t>pqsigRM</a:t>
            </a:r>
            <a:endParaRPr lang="en-US" sz="1800" strike="sngStrike" dirty="0"/>
          </a:p>
          <a:p>
            <a:pPr>
              <a:lnSpc>
                <a:spcPct val="100000"/>
              </a:lnSpc>
              <a:spcBef>
                <a:spcPts val="600"/>
              </a:spcBef>
            </a:pPr>
            <a:r>
              <a:rPr lang="en-US" sz="1800" strike="sngStrike" dirty="0"/>
              <a:t>QC-MDPC-KEM</a:t>
            </a:r>
          </a:p>
          <a:p>
            <a:pPr>
              <a:lnSpc>
                <a:spcPct val="100000"/>
              </a:lnSpc>
              <a:spcBef>
                <a:spcPts val="600"/>
              </a:spcBef>
            </a:pPr>
            <a:r>
              <a:rPr lang="en-US" sz="1800" b="1" dirty="0" err="1">
                <a:solidFill>
                  <a:schemeClr val="accent6">
                    <a:lumMod val="75000"/>
                  </a:schemeClr>
                </a:solidFill>
              </a:rPr>
              <a:t>qTESLA</a:t>
            </a:r>
            <a:endParaRPr lang="en-US" sz="1800" b="1" dirty="0">
              <a:solidFill>
                <a:schemeClr val="accent6">
                  <a:lumMod val="75000"/>
                </a:schemeClr>
              </a:solidFill>
            </a:endParaRPr>
          </a:p>
          <a:p>
            <a:pPr>
              <a:lnSpc>
                <a:spcPct val="100000"/>
              </a:lnSpc>
              <a:spcBef>
                <a:spcPts val="600"/>
              </a:spcBef>
            </a:pPr>
            <a:r>
              <a:rPr lang="en-US" sz="1800" strike="sngStrike" dirty="0" err="1"/>
              <a:t>RaCoSS</a:t>
            </a:r>
            <a:endParaRPr lang="en-US" sz="1800" strike="sngStrike" dirty="0"/>
          </a:p>
          <a:p>
            <a:pPr>
              <a:lnSpc>
                <a:spcPct val="100000"/>
              </a:lnSpc>
              <a:spcBef>
                <a:spcPts val="600"/>
              </a:spcBef>
            </a:pPr>
            <a:r>
              <a:rPr lang="en-US" sz="1800" b="1" dirty="0">
                <a:solidFill>
                  <a:schemeClr val="accent6">
                    <a:lumMod val="75000"/>
                  </a:schemeClr>
                </a:solidFill>
              </a:rPr>
              <a:t>Rainbow</a:t>
            </a:r>
          </a:p>
          <a:p>
            <a:pPr>
              <a:lnSpc>
                <a:spcPct val="100000"/>
              </a:lnSpc>
              <a:spcBef>
                <a:spcPts val="600"/>
              </a:spcBef>
            </a:pPr>
            <a:r>
              <a:rPr lang="en-US" sz="1800" strike="sngStrike" dirty="0" err="1"/>
              <a:t>Ramstake</a:t>
            </a:r>
            <a:endParaRPr lang="en-US" sz="1800" strike="sngStrike" dirty="0"/>
          </a:p>
          <a:p>
            <a:pPr>
              <a:lnSpc>
                <a:spcPct val="100000"/>
              </a:lnSpc>
              <a:spcBef>
                <a:spcPts val="600"/>
              </a:spcBef>
            </a:pPr>
            <a:r>
              <a:rPr lang="en-US" sz="1800" strike="sngStrike" dirty="0" err="1"/>
              <a:t>RankSign</a:t>
            </a:r>
            <a:endParaRPr lang="en-US" sz="1800" strike="sngStrike" dirty="0"/>
          </a:p>
          <a:p>
            <a:pPr>
              <a:lnSpc>
                <a:spcPct val="100000"/>
              </a:lnSpc>
              <a:spcBef>
                <a:spcPts val="600"/>
              </a:spcBef>
            </a:pPr>
            <a:r>
              <a:rPr lang="en-US" sz="1800" strike="sngStrike" dirty="0"/>
              <a:t>RLCE-KEM</a:t>
            </a:r>
          </a:p>
          <a:p>
            <a:pPr>
              <a:lnSpc>
                <a:spcPct val="100000"/>
              </a:lnSpc>
              <a:spcBef>
                <a:spcPts val="600"/>
              </a:spcBef>
            </a:pPr>
            <a:r>
              <a:rPr lang="en-US" sz="1800" strike="sngStrike" dirty="0">
                <a:solidFill>
                  <a:schemeClr val="accent2"/>
                </a:solidFill>
              </a:rPr>
              <a:t>Round2</a:t>
            </a:r>
          </a:p>
          <a:p>
            <a:pPr>
              <a:lnSpc>
                <a:spcPct val="100000"/>
              </a:lnSpc>
              <a:spcBef>
                <a:spcPts val="600"/>
              </a:spcBef>
            </a:pPr>
            <a:r>
              <a:rPr lang="en-US" sz="1800" b="1" dirty="0">
                <a:solidFill>
                  <a:schemeClr val="accent6">
                    <a:lumMod val="75000"/>
                  </a:schemeClr>
                </a:solidFill>
              </a:rPr>
              <a:t>RQC</a:t>
            </a:r>
          </a:p>
          <a:p>
            <a:pPr>
              <a:lnSpc>
                <a:spcPct val="100000"/>
              </a:lnSpc>
              <a:spcBef>
                <a:spcPts val="600"/>
              </a:spcBef>
            </a:pPr>
            <a:r>
              <a:rPr lang="en-US" sz="1800" strike="sngStrike" dirty="0"/>
              <a:t>RVB</a:t>
            </a:r>
          </a:p>
          <a:p>
            <a:pPr>
              <a:lnSpc>
                <a:spcPct val="100000"/>
              </a:lnSpc>
              <a:spcBef>
                <a:spcPts val="600"/>
              </a:spcBef>
            </a:pPr>
            <a:r>
              <a:rPr lang="en-US" sz="1800" b="1" dirty="0">
                <a:solidFill>
                  <a:schemeClr val="accent6">
                    <a:lumMod val="75000"/>
                  </a:schemeClr>
                </a:solidFill>
              </a:rPr>
              <a:t>SABER</a:t>
            </a:r>
          </a:p>
          <a:p>
            <a:pPr>
              <a:lnSpc>
                <a:spcPct val="100000"/>
              </a:lnSpc>
              <a:spcBef>
                <a:spcPts val="600"/>
              </a:spcBef>
            </a:pPr>
            <a:r>
              <a:rPr lang="en-US" sz="1800" b="1" dirty="0">
                <a:solidFill>
                  <a:schemeClr val="accent6">
                    <a:lumMod val="75000"/>
                  </a:schemeClr>
                </a:solidFill>
              </a:rPr>
              <a:t>SIKE</a:t>
            </a:r>
          </a:p>
          <a:p>
            <a:pPr>
              <a:lnSpc>
                <a:spcPct val="100000"/>
              </a:lnSpc>
              <a:spcBef>
                <a:spcPts val="600"/>
              </a:spcBef>
            </a:pPr>
            <a:r>
              <a:rPr lang="en-US" sz="1800" b="1" dirty="0">
                <a:solidFill>
                  <a:schemeClr val="accent6">
                    <a:lumMod val="75000"/>
                  </a:schemeClr>
                </a:solidFill>
              </a:rPr>
              <a:t>SPHINCS+</a:t>
            </a:r>
          </a:p>
          <a:p>
            <a:pPr>
              <a:lnSpc>
                <a:spcPct val="100000"/>
              </a:lnSpc>
              <a:spcBef>
                <a:spcPts val="600"/>
              </a:spcBef>
            </a:pPr>
            <a:r>
              <a:rPr lang="en-US" sz="1800" strike="sngStrike" dirty="0"/>
              <a:t>SRTPI</a:t>
            </a:r>
          </a:p>
          <a:p>
            <a:pPr>
              <a:lnSpc>
                <a:spcPct val="100000"/>
              </a:lnSpc>
              <a:spcBef>
                <a:spcPts val="600"/>
              </a:spcBef>
            </a:pPr>
            <a:r>
              <a:rPr lang="en-US" sz="1800" b="1" dirty="0">
                <a:solidFill>
                  <a:schemeClr val="accent6">
                    <a:lumMod val="75000"/>
                  </a:schemeClr>
                </a:solidFill>
              </a:rPr>
              <a:t>Three Bears</a:t>
            </a:r>
          </a:p>
          <a:p>
            <a:pPr>
              <a:lnSpc>
                <a:spcPct val="100000"/>
              </a:lnSpc>
              <a:spcBef>
                <a:spcPts val="600"/>
              </a:spcBef>
            </a:pPr>
            <a:r>
              <a:rPr lang="en-US" sz="1800" strike="sngStrike" dirty="0"/>
              <a:t>Titanium</a:t>
            </a:r>
          </a:p>
          <a:p>
            <a:pPr>
              <a:lnSpc>
                <a:spcPct val="100000"/>
              </a:lnSpc>
              <a:spcBef>
                <a:spcPts val="600"/>
              </a:spcBef>
            </a:pPr>
            <a:r>
              <a:rPr lang="en-US" sz="1800" strike="sngStrike" dirty="0" err="1"/>
              <a:t>WalnutDSA</a:t>
            </a:r>
            <a:r>
              <a:rPr lang="en-US" sz="1800" strike="sngStrike" dirty="0"/>
              <a:t> </a:t>
            </a:r>
          </a:p>
          <a:p>
            <a:r>
              <a:rPr lang="en-US" sz="1800" b="1" dirty="0" err="1">
                <a:solidFill>
                  <a:schemeClr val="accent6">
                    <a:lumMod val="75000"/>
                  </a:schemeClr>
                </a:solidFill>
              </a:rPr>
              <a:t>LEDAcrypt</a:t>
            </a:r>
            <a:endParaRPr lang="en-US" sz="1800" b="1" dirty="0">
              <a:solidFill>
                <a:schemeClr val="accent6">
                  <a:lumMod val="75000"/>
                </a:schemeClr>
              </a:solidFill>
            </a:endParaRPr>
          </a:p>
          <a:p>
            <a:r>
              <a:rPr lang="en-US" sz="1800" b="1" dirty="0">
                <a:solidFill>
                  <a:schemeClr val="accent6">
                    <a:lumMod val="75000"/>
                  </a:schemeClr>
                </a:solidFill>
              </a:rPr>
              <a:t>NTRU</a:t>
            </a:r>
          </a:p>
          <a:p>
            <a:r>
              <a:rPr lang="en-US" sz="1800" b="1" dirty="0">
                <a:solidFill>
                  <a:schemeClr val="accent6">
                    <a:lumMod val="75000"/>
                  </a:schemeClr>
                </a:solidFill>
              </a:rPr>
              <a:t>Rollo</a:t>
            </a:r>
          </a:p>
          <a:p>
            <a:r>
              <a:rPr lang="en-US" sz="1800" b="1" dirty="0">
                <a:solidFill>
                  <a:schemeClr val="accent6">
                    <a:lumMod val="75000"/>
                  </a:schemeClr>
                </a:solidFill>
              </a:rPr>
              <a:t>Round5</a:t>
            </a:r>
          </a:p>
        </p:txBody>
      </p:sp>
    </p:spTree>
    <p:extLst>
      <p:ext uri="{BB962C8B-B14F-4D97-AF65-F5344CB8AC3E}">
        <p14:creationId xmlns:p14="http://schemas.microsoft.com/office/powerpoint/2010/main" val="10457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A5E69-3037-4FFD-9F8E-ADFE8203CCE2}"/>
              </a:ext>
            </a:extLst>
          </p:cNvPr>
          <p:cNvSpPr>
            <a:spLocks noGrp="1"/>
          </p:cNvSpPr>
          <p:nvPr>
            <p:ph sz="half" idx="2"/>
          </p:nvPr>
        </p:nvSpPr>
        <p:spPr>
          <a:xfrm>
            <a:off x="647700" y="1314818"/>
            <a:ext cx="7124700" cy="5160151"/>
          </a:xfrm>
        </p:spPr>
        <p:txBody>
          <a:bodyPr>
            <a:normAutofit fontScale="77500" lnSpcReduction="20000"/>
          </a:bodyPr>
          <a:lstStyle/>
          <a:p>
            <a:pPr marL="0" indent="0"/>
            <a:r>
              <a:rPr lang="en-US" dirty="0"/>
              <a:t>Security</a:t>
            </a:r>
          </a:p>
          <a:p>
            <a:pPr lvl="1"/>
            <a:r>
              <a:rPr lang="en-US" dirty="0"/>
              <a:t>Security levels offered</a:t>
            </a:r>
          </a:p>
          <a:p>
            <a:pPr lvl="1"/>
            <a:r>
              <a:rPr lang="en-US" dirty="0"/>
              <a:t>(confidence in) security proof</a:t>
            </a:r>
          </a:p>
          <a:p>
            <a:pPr lvl="1"/>
            <a:r>
              <a:rPr lang="en-US" dirty="0"/>
              <a:t>Any attacks</a:t>
            </a:r>
          </a:p>
          <a:p>
            <a:pPr lvl="1"/>
            <a:r>
              <a:rPr lang="en-US" dirty="0"/>
              <a:t>Classical/quantum complexity</a:t>
            </a:r>
          </a:p>
          <a:p>
            <a:pPr marL="0" indent="0"/>
            <a:r>
              <a:rPr lang="en-US" dirty="0"/>
              <a:t>Performance</a:t>
            </a:r>
          </a:p>
          <a:p>
            <a:pPr lvl="1"/>
            <a:r>
              <a:rPr lang="en-US" dirty="0"/>
              <a:t>Size of parameters</a:t>
            </a:r>
          </a:p>
          <a:p>
            <a:pPr lvl="1"/>
            <a:r>
              <a:rPr lang="en-US" dirty="0"/>
              <a:t>Speed of </a:t>
            </a:r>
            <a:r>
              <a:rPr lang="en-US" dirty="0" err="1"/>
              <a:t>KeyGen</a:t>
            </a:r>
            <a:r>
              <a:rPr lang="en-US" dirty="0"/>
              <a:t>, Enc/Dec, Sign/Verify </a:t>
            </a:r>
          </a:p>
          <a:p>
            <a:pPr lvl="1"/>
            <a:r>
              <a:rPr lang="en-US" dirty="0"/>
              <a:t>Decryption failures</a:t>
            </a:r>
          </a:p>
          <a:p>
            <a:pPr marL="0" indent="0"/>
            <a:r>
              <a:rPr lang="en-US" dirty="0"/>
              <a:t>Algorithm and implementation characteristics</a:t>
            </a:r>
          </a:p>
          <a:p>
            <a:pPr lvl="1"/>
            <a:r>
              <a:rPr lang="en-US" dirty="0"/>
              <a:t>IP issues</a:t>
            </a:r>
          </a:p>
          <a:p>
            <a:pPr lvl="1"/>
            <a:r>
              <a:rPr lang="en-US" dirty="0"/>
              <a:t>Side channel resistance</a:t>
            </a:r>
          </a:p>
          <a:p>
            <a:pPr lvl="1"/>
            <a:r>
              <a:rPr lang="en-US" dirty="0"/>
              <a:t>Simplicity and clarity of documentation</a:t>
            </a:r>
          </a:p>
          <a:p>
            <a:pPr lvl="1"/>
            <a:r>
              <a:rPr lang="en-US" dirty="0"/>
              <a:t>Flexible</a:t>
            </a:r>
          </a:p>
          <a:p>
            <a:pPr marL="0" indent="0"/>
            <a:r>
              <a:rPr lang="en-US" dirty="0"/>
              <a:t>Other</a:t>
            </a:r>
          </a:p>
          <a:p>
            <a:pPr lvl="1"/>
            <a:r>
              <a:rPr lang="en-US" dirty="0"/>
              <a:t>Round 2 changes</a:t>
            </a:r>
          </a:p>
          <a:p>
            <a:pPr lvl="1"/>
            <a:r>
              <a:rPr lang="en-US" dirty="0"/>
              <a:t>Official comments/pqc-forum discussion</a:t>
            </a:r>
          </a:p>
          <a:p>
            <a:pPr lvl="1"/>
            <a:r>
              <a:rPr lang="en-US" dirty="0"/>
              <a:t>Papers published/presented</a:t>
            </a:r>
          </a:p>
        </p:txBody>
      </p:sp>
      <p:sp>
        <p:nvSpPr>
          <p:cNvPr id="2" name="Title 1">
            <a:extLst>
              <a:ext uri="{FF2B5EF4-FFF2-40B4-BE49-F238E27FC236}">
                <a16:creationId xmlns:a16="http://schemas.microsoft.com/office/drawing/2014/main" id="{1FF5139E-18F8-4576-8378-F6B17B0F8CC5}"/>
              </a:ext>
            </a:extLst>
          </p:cNvPr>
          <p:cNvSpPr>
            <a:spLocks noGrp="1"/>
          </p:cNvSpPr>
          <p:nvPr>
            <p:ph type="title"/>
          </p:nvPr>
        </p:nvSpPr>
        <p:spPr>
          <a:xfrm>
            <a:off x="228600" y="-47937"/>
            <a:ext cx="10515600" cy="1325563"/>
          </a:xfrm>
        </p:spPr>
        <p:txBody>
          <a:bodyPr>
            <a:normAutofit/>
          </a:bodyPr>
          <a:lstStyle/>
          <a:p>
            <a:r>
              <a:rPr lang="en-US" sz="3600" dirty="0"/>
              <a:t>Challenges and Considerations in Selecting Algorithms</a:t>
            </a:r>
          </a:p>
        </p:txBody>
      </p:sp>
      <p:sp>
        <p:nvSpPr>
          <p:cNvPr id="5" name="Oval 4">
            <a:extLst>
              <a:ext uri="{FF2B5EF4-FFF2-40B4-BE49-F238E27FC236}">
                <a16:creationId xmlns:a16="http://schemas.microsoft.com/office/drawing/2014/main" id="{6F55A994-E96A-4417-8970-3697581CD2FB}"/>
              </a:ext>
            </a:extLst>
          </p:cNvPr>
          <p:cNvSpPr/>
          <p:nvPr/>
        </p:nvSpPr>
        <p:spPr>
          <a:xfrm>
            <a:off x="7505700" y="2362200"/>
            <a:ext cx="3810000" cy="10668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46B8C50-3566-4128-AD49-99A1D137A3B2}"/>
              </a:ext>
            </a:extLst>
          </p:cNvPr>
          <p:cNvSpPr/>
          <p:nvPr/>
        </p:nvSpPr>
        <p:spPr>
          <a:xfrm>
            <a:off x="7962900" y="3873392"/>
            <a:ext cx="2895600" cy="10668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2BA4F9-56D2-47E5-AE2C-80E470003CF2}"/>
              </a:ext>
            </a:extLst>
          </p:cNvPr>
          <p:cNvSpPr/>
          <p:nvPr/>
        </p:nvSpPr>
        <p:spPr>
          <a:xfrm>
            <a:off x="8343900" y="5562600"/>
            <a:ext cx="2209800" cy="1066800"/>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CF6A3AF-8D49-45D7-9EB6-3C750786700A}"/>
              </a:ext>
            </a:extLst>
          </p:cNvPr>
          <p:cNvSpPr/>
          <p:nvPr/>
        </p:nvSpPr>
        <p:spPr>
          <a:xfrm>
            <a:off x="8763000" y="5794391"/>
            <a:ext cx="1371600" cy="603218"/>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hade val="50000"/>
                  </a:schemeClr>
                </a:solidFill>
              </a:ln>
              <a:pattFill prst="pct90">
                <a:fgClr>
                  <a:srgbClr val="C00000"/>
                </a:fgClr>
                <a:bgClr>
                  <a:schemeClr val="bg1"/>
                </a:bgClr>
              </a:pattFill>
            </a:endParaRPr>
          </a:p>
        </p:txBody>
      </p:sp>
      <p:cxnSp>
        <p:nvCxnSpPr>
          <p:cNvPr id="9" name="Straight Connector 8">
            <a:extLst>
              <a:ext uri="{FF2B5EF4-FFF2-40B4-BE49-F238E27FC236}">
                <a16:creationId xmlns:a16="http://schemas.microsoft.com/office/drawing/2014/main" id="{8626495D-325D-45C8-B369-E0329EDDC3BE}"/>
              </a:ext>
            </a:extLst>
          </p:cNvPr>
          <p:cNvCxnSpPr>
            <a:stCxn id="5" idx="2"/>
            <a:endCxn id="6" idx="2"/>
          </p:cNvCxnSpPr>
          <p:nvPr/>
        </p:nvCxnSpPr>
        <p:spPr>
          <a:xfrm>
            <a:off x="7505700" y="2895600"/>
            <a:ext cx="457200" cy="1511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C32CD5-FEE8-4734-A907-248B09C9FEFB}"/>
              </a:ext>
            </a:extLst>
          </p:cNvPr>
          <p:cNvCxnSpPr>
            <a:stCxn id="5" idx="6"/>
            <a:endCxn id="6" idx="6"/>
          </p:cNvCxnSpPr>
          <p:nvPr/>
        </p:nvCxnSpPr>
        <p:spPr>
          <a:xfrm flipH="1">
            <a:off x="10858500" y="2895600"/>
            <a:ext cx="457200" cy="1511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3A79B2-8807-49DD-AF94-25DA5C4F6F91}"/>
              </a:ext>
            </a:extLst>
          </p:cNvPr>
          <p:cNvCxnSpPr>
            <a:stCxn id="6" idx="2"/>
            <a:endCxn id="7" idx="2"/>
          </p:cNvCxnSpPr>
          <p:nvPr/>
        </p:nvCxnSpPr>
        <p:spPr>
          <a:xfrm>
            <a:off x="7962900" y="4406792"/>
            <a:ext cx="381000" cy="1689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51DB25-E51A-4C30-8586-B6706C7822D9}"/>
              </a:ext>
            </a:extLst>
          </p:cNvPr>
          <p:cNvCxnSpPr>
            <a:stCxn id="6" idx="6"/>
            <a:endCxn id="7" idx="6"/>
          </p:cNvCxnSpPr>
          <p:nvPr/>
        </p:nvCxnSpPr>
        <p:spPr>
          <a:xfrm flipH="1">
            <a:off x="10553700" y="4406792"/>
            <a:ext cx="304800" cy="168920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ECD930B-FF40-4A3C-B9E5-14EF10B00125}"/>
              </a:ext>
            </a:extLst>
          </p:cNvPr>
          <p:cNvSpPr txBox="1"/>
          <p:nvPr/>
        </p:nvSpPr>
        <p:spPr>
          <a:xfrm>
            <a:off x="8305800" y="2717584"/>
            <a:ext cx="2209800" cy="369332"/>
          </a:xfrm>
          <a:prstGeom prst="rect">
            <a:avLst/>
          </a:prstGeom>
          <a:noFill/>
        </p:spPr>
        <p:txBody>
          <a:bodyPr wrap="square" rtlCol="0">
            <a:spAutoFit/>
          </a:bodyPr>
          <a:lstStyle/>
          <a:p>
            <a:pPr algn="ctr"/>
            <a:r>
              <a:rPr lang="en-US"/>
              <a:t>1</a:t>
            </a:r>
            <a:r>
              <a:rPr lang="en-US" baseline="30000"/>
              <a:t>st</a:t>
            </a:r>
            <a:r>
              <a:rPr lang="en-US"/>
              <a:t> round</a:t>
            </a:r>
          </a:p>
        </p:txBody>
      </p:sp>
      <p:sp>
        <p:nvSpPr>
          <p:cNvPr id="14" name="TextBox 13">
            <a:extLst>
              <a:ext uri="{FF2B5EF4-FFF2-40B4-BE49-F238E27FC236}">
                <a16:creationId xmlns:a16="http://schemas.microsoft.com/office/drawing/2014/main" id="{FF88D184-CA4B-4A82-9ECB-CA2ACFC6A930}"/>
              </a:ext>
            </a:extLst>
          </p:cNvPr>
          <p:cNvSpPr txBox="1"/>
          <p:nvPr/>
        </p:nvSpPr>
        <p:spPr>
          <a:xfrm>
            <a:off x="8257849" y="4222126"/>
            <a:ext cx="2209800" cy="369332"/>
          </a:xfrm>
          <a:prstGeom prst="rect">
            <a:avLst/>
          </a:prstGeom>
          <a:noFill/>
        </p:spPr>
        <p:txBody>
          <a:bodyPr wrap="square" rtlCol="0">
            <a:spAutoFit/>
          </a:bodyPr>
          <a:lstStyle/>
          <a:p>
            <a:pPr algn="ctr"/>
            <a:r>
              <a:rPr lang="en-US"/>
              <a:t>2</a:t>
            </a:r>
            <a:r>
              <a:rPr lang="en-US" baseline="30000"/>
              <a:t>nd </a:t>
            </a:r>
            <a:r>
              <a:rPr lang="en-US"/>
              <a:t>round</a:t>
            </a:r>
          </a:p>
        </p:txBody>
      </p:sp>
      <p:sp>
        <p:nvSpPr>
          <p:cNvPr id="15" name="TextBox 14">
            <a:extLst>
              <a:ext uri="{FF2B5EF4-FFF2-40B4-BE49-F238E27FC236}">
                <a16:creationId xmlns:a16="http://schemas.microsoft.com/office/drawing/2014/main" id="{742711B3-2A30-4A00-B6F8-E1D793E45F9E}"/>
              </a:ext>
            </a:extLst>
          </p:cNvPr>
          <p:cNvSpPr txBox="1"/>
          <p:nvPr/>
        </p:nvSpPr>
        <p:spPr>
          <a:xfrm>
            <a:off x="8343900" y="5902947"/>
            <a:ext cx="2209800" cy="369332"/>
          </a:xfrm>
          <a:prstGeom prst="rect">
            <a:avLst/>
          </a:prstGeom>
          <a:noFill/>
        </p:spPr>
        <p:txBody>
          <a:bodyPr wrap="square" rtlCol="0">
            <a:spAutoFit/>
          </a:bodyPr>
          <a:lstStyle/>
          <a:p>
            <a:pPr algn="ctr"/>
            <a:r>
              <a:rPr lang="en-US" dirty="0"/>
              <a:t>3</a:t>
            </a:r>
            <a:r>
              <a:rPr lang="en-US" baseline="30000" dirty="0"/>
              <a:t>rd</a:t>
            </a:r>
            <a:r>
              <a:rPr lang="en-US" dirty="0"/>
              <a:t> </a:t>
            </a:r>
            <a:r>
              <a:rPr lang="en-US" dirty="0">
                <a:solidFill>
                  <a:srgbClr val="002060"/>
                </a:solidFill>
              </a:rPr>
              <a:t>round</a:t>
            </a:r>
          </a:p>
        </p:txBody>
      </p:sp>
    </p:spTree>
    <p:extLst>
      <p:ext uri="{BB962C8B-B14F-4D97-AF65-F5344CB8AC3E}">
        <p14:creationId xmlns:p14="http://schemas.microsoft.com/office/powerpoint/2010/main" val="402651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7A361-373E-F943-82DC-2E0FA76852D4}"/>
              </a:ext>
            </a:extLst>
          </p:cNvPr>
          <p:cNvSpPr>
            <a:spLocks noGrp="1"/>
          </p:cNvSpPr>
          <p:nvPr>
            <p:ph type="title"/>
          </p:nvPr>
        </p:nvSpPr>
        <p:spPr/>
        <p:txBody>
          <a:bodyPr/>
          <a:lstStyle/>
          <a:p>
            <a:r>
              <a:rPr lang="en-US" dirty="0"/>
              <a:t>Two Tracks</a:t>
            </a:r>
          </a:p>
        </p:txBody>
      </p:sp>
      <p:sp>
        <p:nvSpPr>
          <p:cNvPr id="12" name="Content Placeholder 2">
            <a:extLst>
              <a:ext uri="{FF2B5EF4-FFF2-40B4-BE49-F238E27FC236}">
                <a16:creationId xmlns:a16="http://schemas.microsoft.com/office/drawing/2014/main" id="{07A0A971-9C90-DE48-BB44-CC53AA5647A8}"/>
              </a:ext>
            </a:extLst>
          </p:cNvPr>
          <p:cNvSpPr txBox="1">
            <a:spLocks/>
          </p:cNvSpPr>
          <p:nvPr/>
        </p:nvSpPr>
        <p:spPr>
          <a:xfrm>
            <a:off x="327041" y="1678621"/>
            <a:ext cx="6166812" cy="5243428"/>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Finalists</a:t>
            </a:r>
          </a:p>
          <a:p>
            <a:pPr marL="914400" lvl="1" indent="-457200">
              <a:buFont typeface="Arial" panose="020B0604020202020204" pitchFamily="34" charset="0"/>
              <a:buChar char="•"/>
            </a:pPr>
            <a:r>
              <a:rPr lang="en-US" dirty="0">
                <a:solidFill>
                  <a:schemeClr val="bg2">
                    <a:lumMod val="25000"/>
                  </a:schemeClr>
                </a:solidFill>
              </a:rPr>
              <a:t>Algorithms that could be ready to be standardized at the end of the 3</a:t>
            </a:r>
            <a:r>
              <a:rPr lang="en-US" baseline="30000" dirty="0">
                <a:solidFill>
                  <a:schemeClr val="bg2">
                    <a:lumMod val="25000"/>
                  </a:schemeClr>
                </a:solidFill>
              </a:rPr>
              <a:t>rd</a:t>
            </a:r>
            <a:r>
              <a:rPr lang="en-US" dirty="0">
                <a:solidFill>
                  <a:schemeClr val="bg2">
                    <a:lumMod val="25000"/>
                  </a:schemeClr>
                </a:solidFill>
              </a:rPr>
              <a:t> round</a:t>
            </a:r>
          </a:p>
          <a:p>
            <a:pPr marL="914400" lvl="1" indent="-457200">
              <a:buFont typeface="Arial" panose="020B0604020202020204" pitchFamily="34" charset="0"/>
              <a:buChar char="•"/>
            </a:pPr>
            <a:r>
              <a:rPr lang="en-US" dirty="0">
                <a:solidFill>
                  <a:schemeClr val="bg2">
                    <a:lumMod val="25000"/>
                  </a:schemeClr>
                </a:solidFill>
              </a:rPr>
              <a:t>Most promising to fit the majority of use cases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2</a:t>
            </a:r>
            <a:r>
              <a:rPr lang="en-US" baseline="30000" dirty="0"/>
              <a:t>nd</a:t>
            </a:r>
            <a:r>
              <a:rPr lang="en-US" dirty="0"/>
              <a:t> track: Alternates</a:t>
            </a:r>
          </a:p>
          <a:p>
            <a:pPr marL="914400" lvl="1" indent="-457200">
              <a:buFont typeface="Arial" panose="020B0604020202020204" pitchFamily="34" charset="0"/>
              <a:buChar char="•"/>
            </a:pPr>
            <a:r>
              <a:rPr lang="en-US" dirty="0">
                <a:solidFill>
                  <a:schemeClr val="bg2">
                    <a:lumMod val="25000"/>
                  </a:schemeClr>
                </a:solidFill>
              </a:rPr>
              <a:t>Crucial point – had to have potential for standardization</a:t>
            </a:r>
          </a:p>
          <a:p>
            <a:pPr marL="914400" lvl="1" indent="-457200">
              <a:buFont typeface="Arial" panose="020B0604020202020204" pitchFamily="34" charset="0"/>
              <a:buChar char="•"/>
            </a:pPr>
            <a:r>
              <a:rPr lang="en-US" dirty="0">
                <a:solidFill>
                  <a:schemeClr val="bg2">
                    <a:lumMod val="25000"/>
                  </a:schemeClr>
                </a:solidFill>
              </a:rPr>
              <a:t>not just be of interest for future research</a:t>
            </a:r>
          </a:p>
        </p:txBody>
      </p:sp>
      <p:pic>
        <p:nvPicPr>
          <p:cNvPr id="3074" name="Picture 2" descr="Split Railway Images, Stock Photos &amp; Vectors | Shutterstock">
            <a:extLst>
              <a:ext uri="{FF2B5EF4-FFF2-40B4-BE49-F238E27FC236}">
                <a16:creationId xmlns:a16="http://schemas.microsoft.com/office/drawing/2014/main" id="{40BB8B78-086B-8445-8963-B6ED9575F1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05"/>
          <a:stretch/>
        </p:blipFill>
        <p:spPr bwMode="auto">
          <a:xfrm>
            <a:off x="6670964" y="1678621"/>
            <a:ext cx="5193995" cy="347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3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224450" y="1362465"/>
            <a:ext cx="8038406" cy="2255108"/>
          </a:xfrm>
        </p:spPr>
        <p:txBody>
          <a:bodyPr/>
          <a:lstStyle/>
          <a:p>
            <a:pPr marL="457200" indent="-457200">
              <a:buFont typeface="Arial" panose="020B0604020202020204" pitchFamily="34" charset="0"/>
              <a:buChar char="•"/>
            </a:pPr>
            <a:r>
              <a:rPr lang="en-US" dirty="0"/>
              <a:t>NIST selected 7 </a:t>
            </a:r>
            <a:r>
              <a:rPr lang="en-US" dirty="0">
                <a:solidFill>
                  <a:schemeClr val="accent2"/>
                </a:solidFill>
              </a:rPr>
              <a:t>Finalists</a:t>
            </a:r>
            <a:r>
              <a:rPr lang="en-US" dirty="0"/>
              <a:t> and 8 </a:t>
            </a:r>
            <a:r>
              <a:rPr lang="en-US" dirty="0">
                <a:solidFill>
                  <a:schemeClr val="accent6"/>
                </a:solidFill>
              </a:rPr>
              <a:t>Alternates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solidFill>
                  <a:schemeClr val="accent2"/>
                </a:solidFill>
              </a:rPr>
              <a:t>KEM finalists</a:t>
            </a:r>
            <a:r>
              <a:rPr lang="en-US" dirty="0"/>
              <a:t>:  </a:t>
            </a:r>
            <a:r>
              <a:rPr lang="en-US" sz="2400" dirty="0" err="1"/>
              <a:t>Kyber</a:t>
            </a:r>
            <a:r>
              <a:rPr lang="en-US" sz="2400" dirty="0"/>
              <a:t>, NTRU, SABER, Classic </a:t>
            </a:r>
            <a:r>
              <a:rPr lang="en-US" sz="2400" dirty="0" err="1"/>
              <a:t>McEliece</a:t>
            </a:r>
            <a:endParaRPr lang="en-US" sz="2400" dirty="0"/>
          </a:p>
          <a:p>
            <a:pPr marL="457200" indent="-457200">
              <a:buFont typeface="Arial" panose="020B0604020202020204" pitchFamily="34" charset="0"/>
              <a:buChar char="•"/>
            </a:pPr>
            <a:r>
              <a:rPr lang="en-US" dirty="0">
                <a:solidFill>
                  <a:schemeClr val="accent2"/>
                </a:solidFill>
              </a:rPr>
              <a:t>Signature finalists</a:t>
            </a:r>
            <a:r>
              <a:rPr lang="en-US" dirty="0"/>
              <a:t>: </a:t>
            </a:r>
            <a:r>
              <a:rPr lang="en-US" sz="2400" dirty="0"/>
              <a:t>Dilithium, Falcon, Rainbow</a:t>
            </a:r>
          </a:p>
          <a:p>
            <a:pPr marL="457200" indent="-457200">
              <a:buFont typeface="Arial" panose="020B0604020202020204" pitchFamily="34" charset="0"/>
              <a:buChar char="•"/>
            </a:pPr>
            <a:endParaRPr lang="en-US" dirty="0">
              <a:solidFill>
                <a:schemeClr val="bg2">
                  <a:lumMod val="50000"/>
                </a:schemeClr>
              </a:solidFill>
            </a:endParaRPr>
          </a:p>
          <a:p>
            <a:endParaRPr lang="en-US" dirty="0">
              <a:solidFill>
                <a:schemeClr val="bg2">
                  <a:lumMod val="50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The 3</a:t>
            </a:r>
            <a:r>
              <a:rPr lang="en-US" baseline="30000" dirty="0"/>
              <a:t>rd</a:t>
            </a:r>
            <a:r>
              <a:rPr lang="en-US" dirty="0"/>
              <a:t> Round Finalists and Alternates</a:t>
            </a:r>
          </a:p>
        </p:txBody>
      </p:sp>
      <p:graphicFrame>
        <p:nvGraphicFramePr>
          <p:cNvPr id="8" name="Content Placeholder 3">
            <a:extLst>
              <a:ext uri="{FF2B5EF4-FFF2-40B4-BE49-F238E27FC236}">
                <a16:creationId xmlns:a16="http://schemas.microsoft.com/office/drawing/2014/main" id="{95FB0F38-089A-B847-89F8-1478BDD3A3C6}"/>
              </a:ext>
            </a:extLst>
          </p:cNvPr>
          <p:cNvGraphicFramePr>
            <a:graphicFrameLocks/>
          </p:cNvGraphicFramePr>
          <p:nvPr>
            <p:extLst>
              <p:ext uri="{D42A27DB-BD31-4B8C-83A1-F6EECF244321}">
                <p14:modId xmlns:p14="http://schemas.microsoft.com/office/powerpoint/2010/main" val="2223679436"/>
              </p:ext>
            </p:extLst>
          </p:nvPr>
        </p:nvGraphicFramePr>
        <p:xfrm>
          <a:off x="5849395" y="3682330"/>
          <a:ext cx="6162484" cy="2748421"/>
        </p:xfrm>
        <a:graphic>
          <a:graphicData uri="http://schemas.openxmlformats.org/drawingml/2006/table">
            <a:tbl>
              <a:tblPr firstRow="1" bandRow="1">
                <a:tableStyleId>{F5AB1C69-6EDB-4FF4-983F-18BD219EF322}</a:tableStyleId>
              </a:tblPr>
              <a:tblGrid>
                <a:gridCol w="1904612">
                  <a:extLst>
                    <a:ext uri="{9D8B030D-6E8A-4147-A177-3AD203B41FA5}">
                      <a16:colId xmlns:a16="http://schemas.microsoft.com/office/drawing/2014/main" val="20000"/>
                    </a:ext>
                  </a:extLst>
                </a:gridCol>
                <a:gridCol w="571383">
                  <a:extLst>
                    <a:ext uri="{9D8B030D-6E8A-4147-A177-3AD203B41FA5}">
                      <a16:colId xmlns:a16="http://schemas.microsoft.com/office/drawing/2014/main" val="20001"/>
                    </a:ext>
                  </a:extLst>
                </a:gridCol>
                <a:gridCol w="600685">
                  <a:extLst>
                    <a:ext uri="{9D8B030D-6E8A-4147-A177-3AD203B41FA5}">
                      <a16:colId xmlns:a16="http://schemas.microsoft.com/office/drawing/2014/main" val="1899678472"/>
                    </a:ext>
                  </a:extLst>
                </a:gridCol>
                <a:gridCol w="697713">
                  <a:extLst>
                    <a:ext uri="{9D8B030D-6E8A-4147-A177-3AD203B41FA5}">
                      <a16:colId xmlns:a16="http://schemas.microsoft.com/office/drawing/2014/main" val="20002"/>
                    </a:ext>
                  </a:extLst>
                </a:gridCol>
                <a:gridCol w="893702">
                  <a:extLst>
                    <a:ext uri="{9D8B030D-6E8A-4147-A177-3AD203B41FA5}">
                      <a16:colId xmlns:a16="http://schemas.microsoft.com/office/drawing/2014/main" val="3185246743"/>
                    </a:ext>
                  </a:extLst>
                </a:gridCol>
                <a:gridCol w="673941">
                  <a:extLst>
                    <a:ext uri="{9D8B030D-6E8A-4147-A177-3AD203B41FA5}">
                      <a16:colId xmlns:a16="http://schemas.microsoft.com/office/drawing/2014/main" val="20003"/>
                    </a:ext>
                  </a:extLst>
                </a:gridCol>
                <a:gridCol w="820448">
                  <a:extLst>
                    <a:ext uri="{9D8B030D-6E8A-4147-A177-3AD203B41FA5}">
                      <a16:colId xmlns:a16="http://schemas.microsoft.com/office/drawing/2014/main" val="3726623226"/>
                    </a:ext>
                  </a:extLst>
                </a:gridCol>
              </a:tblGrid>
              <a:tr h="354485">
                <a:tc>
                  <a:txBody>
                    <a:bodyPr/>
                    <a:lstStyle/>
                    <a:p>
                      <a:endParaRPr lang="en-US" sz="1600" dirty="0"/>
                    </a:p>
                  </a:txBody>
                  <a:tcPr marL="79692" marR="79692" marT="39846" marB="39846"/>
                </a:tc>
                <a:tc gridSpan="2">
                  <a:txBody>
                    <a:bodyPr/>
                    <a:lstStyle/>
                    <a:p>
                      <a:pPr algn="ctr"/>
                      <a:r>
                        <a:rPr lang="en-US" sz="1600" dirty="0"/>
                        <a:t>Signatures</a:t>
                      </a:r>
                    </a:p>
                  </a:txBody>
                  <a:tcPr marL="79713" marR="79713" marT="39856" marB="39856"/>
                </a:tc>
                <a:tc hMerge="1">
                  <a:txBody>
                    <a:bodyPr/>
                    <a:lstStyle/>
                    <a:p>
                      <a:endParaRPr lang="en-US"/>
                    </a:p>
                  </a:txBody>
                  <a:tcPr/>
                </a:tc>
                <a:tc gridSpan="2">
                  <a:txBody>
                    <a:bodyPr/>
                    <a:lstStyle/>
                    <a:p>
                      <a:pPr algn="ctr"/>
                      <a:r>
                        <a:rPr lang="en-US" sz="1600" dirty="0"/>
                        <a:t>KEM/Encryption</a:t>
                      </a:r>
                    </a:p>
                  </a:txBody>
                  <a:tcPr marL="79713" marR="79713" marT="39856" marB="39856"/>
                </a:tc>
                <a:tc hMerge="1">
                  <a:txBody>
                    <a:bodyPr/>
                    <a:lstStyle/>
                    <a:p>
                      <a:endParaRPr lang="en-US"/>
                    </a:p>
                  </a:txBody>
                  <a:tcPr/>
                </a:tc>
                <a:tc gridSpan="2">
                  <a:txBody>
                    <a:bodyPr/>
                    <a:lstStyle/>
                    <a:p>
                      <a:pPr algn="ctr"/>
                      <a:r>
                        <a:rPr lang="en-US" sz="1600"/>
                        <a:t>Overall</a:t>
                      </a:r>
                    </a:p>
                  </a:txBody>
                  <a:tcPr marL="79713" marR="79713" marT="39856" marB="39856"/>
                </a:tc>
                <a:tc hMerge="1">
                  <a:txBody>
                    <a:bodyPr/>
                    <a:lstStyle/>
                    <a:p>
                      <a:endParaRPr lang="en-US"/>
                    </a:p>
                  </a:txBody>
                  <a:tcPr/>
                </a:tc>
                <a:extLst>
                  <a:ext uri="{0D108BD9-81ED-4DB2-BD59-A6C34878D82A}">
                    <a16:rowId xmlns:a16="http://schemas.microsoft.com/office/drawing/2014/main" val="10000"/>
                  </a:ext>
                </a:extLst>
              </a:tr>
              <a:tr h="354464">
                <a:tc>
                  <a:txBody>
                    <a:bodyPr/>
                    <a:lstStyle/>
                    <a:p>
                      <a:r>
                        <a:rPr lang="en-US" sz="1600"/>
                        <a:t>Lattice-based</a:t>
                      </a:r>
                    </a:p>
                  </a:txBody>
                  <a:tcPr marL="79692" marR="79692" marT="39846" marB="39846"/>
                </a:tc>
                <a:tc>
                  <a:txBody>
                    <a:bodyPr/>
                    <a:lstStyle/>
                    <a:p>
                      <a:pPr algn="ctr"/>
                      <a:r>
                        <a:rPr lang="en-US" sz="1600" b="1" strike="noStrike" dirty="0">
                          <a:solidFill>
                            <a:schemeClr val="accent2"/>
                          </a:solidFill>
                        </a:rPr>
                        <a:t>2</a:t>
                      </a:r>
                    </a:p>
                  </a:txBody>
                  <a:tcPr marL="79692" marR="79692" marT="39846" marB="39846"/>
                </a:tc>
                <a:tc>
                  <a:txBody>
                    <a:bodyPr/>
                    <a:lstStyle/>
                    <a:p>
                      <a:pPr algn="ctr"/>
                      <a:endParaRPr lang="en-US" sz="1600" b="1" strike="noStrike" dirty="0">
                        <a:solidFill>
                          <a:schemeClr val="accent6"/>
                        </a:solidFill>
                      </a:endParaRPr>
                    </a:p>
                  </a:txBody>
                  <a:tcPr marL="79692" marR="79692" marT="39846" marB="39846"/>
                </a:tc>
                <a:tc>
                  <a:txBody>
                    <a:bodyPr/>
                    <a:lstStyle/>
                    <a:p>
                      <a:pPr algn="ctr"/>
                      <a:r>
                        <a:rPr lang="en-US" sz="1600" b="1" dirty="0">
                          <a:solidFill>
                            <a:schemeClr val="accent2"/>
                          </a:solidFill>
                        </a:rPr>
                        <a:t>3</a:t>
                      </a:r>
                    </a:p>
                  </a:txBody>
                  <a:tcPr marL="79692" marR="79692" marT="39846" marB="39846"/>
                </a:tc>
                <a:tc>
                  <a:txBody>
                    <a:bodyPr/>
                    <a:lstStyle/>
                    <a:p>
                      <a:pPr algn="ctr"/>
                      <a:r>
                        <a:rPr lang="en-US" sz="1600" b="1" dirty="0">
                          <a:solidFill>
                            <a:schemeClr val="accent6"/>
                          </a:solidFill>
                        </a:rPr>
                        <a:t>2</a:t>
                      </a:r>
                    </a:p>
                  </a:txBody>
                  <a:tcPr marL="79692" marR="79692" marT="39846" marB="39846"/>
                </a:tc>
                <a:tc>
                  <a:txBody>
                    <a:bodyPr/>
                    <a:lstStyle/>
                    <a:p>
                      <a:pPr algn="ctr"/>
                      <a:r>
                        <a:rPr lang="en-US" sz="1600" b="1" dirty="0">
                          <a:solidFill>
                            <a:schemeClr val="accent2"/>
                          </a:solidFill>
                        </a:rPr>
                        <a:t>5</a:t>
                      </a:r>
                    </a:p>
                  </a:txBody>
                  <a:tcPr marL="79692" marR="79692" marT="39846" marB="39846"/>
                </a:tc>
                <a:tc>
                  <a:txBody>
                    <a:bodyPr/>
                    <a:lstStyle/>
                    <a:p>
                      <a:pPr algn="ctr"/>
                      <a:r>
                        <a:rPr lang="en-US" sz="1600" b="1" dirty="0">
                          <a:solidFill>
                            <a:schemeClr val="accent6"/>
                          </a:solidFill>
                        </a:rPr>
                        <a:t>2</a:t>
                      </a:r>
                    </a:p>
                  </a:txBody>
                  <a:tcPr marL="79692" marR="79692" marT="39846" marB="39846"/>
                </a:tc>
                <a:extLst>
                  <a:ext uri="{0D108BD9-81ED-4DB2-BD59-A6C34878D82A}">
                    <a16:rowId xmlns:a16="http://schemas.microsoft.com/office/drawing/2014/main" val="10001"/>
                  </a:ext>
                </a:extLst>
              </a:tr>
              <a:tr h="354464">
                <a:tc>
                  <a:txBody>
                    <a:bodyPr/>
                    <a:lstStyle/>
                    <a:p>
                      <a:r>
                        <a:rPr lang="en-US" sz="1600"/>
                        <a:t>Code-based</a:t>
                      </a:r>
                    </a:p>
                  </a:txBody>
                  <a:tcPr marL="79692" marR="79692" marT="39846" marB="39846"/>
                </a:tc>
                <a:tc>
                  <a:txBody>
                    <a:bodyPr/>
                    <a:lstStyle/>
                    <a:p>
                      <a:pPr algn="ctr"/>
                      <a:endParaRPr lang="en-US" sz="1600" b="1" dirty="0">
                        <a:solidFill>
                          <a:schemeClr val="accent2"/>
                        </a:solidFill>
                      </a:endParaRPr>
                    </a:p>
                  </a:txBody>
                  <a:tcPr marL="79692" marR="79692" marT="39846" marB="39846"/>
                </a:tc>
                <a:tc>
                  <a:txBody>
                    <a:bodyPr/>
                    <a:lstStyle/>
                    <a:p>
                      <a:pPr algn="ctr"/>
                      <a:endParaRPr lang="en-US" sz="1600" b="1" dirty="0">
                        <a:solidFill>
                          <a:schemeClr val="accent6"/>
                        </a:solidFill>
                      </a:endParaRPr>
                    </a:p>
                  </a:txBody>
                  <a:tcPr marL="79692" marR="79692" marT="39846" marB="39846"/>
                </a:tc>
                <a:tc>
                  <a:txBody>
                    <a:bodyPr/>
                    <a:lstStyle/>
                    <a:p>
                      <a:pPr algn="ctr"/>
                      <a:r>
                        <a:rPr lang="en-US" sz="1600" b="1" dirty="0">
                          <a:solidFill>
                            <a:schemeClr val="accent2"/>
                          </a:solidFill>
                        </a:rPr>
                        <a:t>1</a:t>
                      </a:r>
                    </a:p>
                  </a:txBody>
                  <a:tcPr marL="79692" marR="79692" marT="39846" marB="39846"/>
                </a:tc>
                <a:tc>
                  <a:txBody>
                    <a:bodyPr/>
                    <a:lstStyle/>
                    <a:p>
                      <a:pPr algn="ctr"/>
                      <a:r>
                        <a:rPr lang="en-US" sz="1600" b="1" dirty="0">
                          <a:solidFill>
                            <a:schemeClr val="accent6"/>
                          </a:solidFill>
                        </a:rPr>
                        <a:t>2</a:t>
                      </a:r>
                    </a:p>
                  </a:txBody>
                  <a:tcPr marL="79692" marR="79692" marT="39846" marB="39846"/>
                </a:tc>
                <a:tc>
                  <a:txBody>
                    <a:bodyPr/>
                    <a:lstStyle/>
                    <a:p>
                      <a:pPr algn="ctr"/>
                      <a:r>
                        <a:rPr lang="en-US" sz="1600" b="1" dirty="0">
                          <a:solidFill>
                            <a:schemeClr val="accent2"/>
                          </a:solidFill>
                        </a:rPr>
                        <a:t>1</a:t>
                      </a:r>
                    </a:p>
                  </a:txBody>
                  <a:tcPr marL="79692" marR="79692" marT="39846" marB="39846"/>
                </a:tc>
                <a:tc>
                  <a:txBody>
                    <a:bodyPr/>
                    <a:lstStyle/>
                    <a:p>
                      <a:pPr algn="ctr"/>
                      <a:r>
                        <a:rPr lang="en-US" sz="1600" b="1" dirty="0">
                          <a:solidFill>
                            <a:schemeClr val="accent6"/>
                          </a:solidFill>
                        </a:rPr>
                        <a:t>2</a:t>
                      </a:r>
                    </a:p>
                  </a:txBody>
                  <a:tcPr marL="79692" marR="79692" marT="39846" marB="39846"/>
                </a:tc>
                <a:extLst>
                  <a:ext uri="{0D108BD9-81ED-4DB2-BD59-A6C34878D82A}">
                    <a16:rowId xmlns:a16="http://schemas.microsoft.com/office/drawing/2014/main" val="10002"/>
                  </a:ext>
                </a:extLst>
              </a:tr>
              <a:tr h="354464">
                <a:tc>
                  <a:txBody>
                    <a:bodyPr/>
                    <a:lstStyle/>
                    <a:p>
                      <a:r>
                        <a:rPr lang="en-US" sz="1600"/>
                        <a:t>Multi-variate</a:t>
                      </a:r>
                    </a:p>
                  </a:txBody>
                  <a:tcPr marL="79692" marR="79692" marT="39846" marB="39846"/>
                </a:tc>
                <a:tc>
                  <a:txBody>
                    <a:bodyPr/>
                    <a:lstStyle/>
                    <a:p>
                      <a:pPr algn="ctr"/>
                      <a:r>
                        <a:rPr lang="en-US" sz="1600" b="1" dirty="0">
                          <a:solidFill>
                            <a:schemeClr val="accent2"/>
                          </a:solidFill>
                        </a:rPr>
                        <a:t>1</a:t>
                      </a:r>
                    </a:p>
                  </a:txBody>
                  <a:tcPr marL="79692" marR="79692" marT="39846" marB="39846"/>
                </a:tc>
                <a:tc>
                  <a:txBody>
                    <a:bodyPr/>
                    <a:lstStyle/>
                    <a:p>
                      <a:pPr algn="ctr"/>
                      <a:r>
                        <a:rPr lang="en-US" sz="1600" b="1" dirty="0">
                          <a:solidFill>
                            <a:schemeClr val="accent6"/>
                          </a:solidFill>
                        </a:rPr>
                        <a:t>1</a:t>
                      </a:r>
                    </a:p>
                  </a:txBody>
                  <a:tcPr marL="79692" marR="79692" marT="39846" marB="39846"/>
                </a:tc>
                <a:tc>
                  <a:txBody>
                    <a:bodyPr/>
                    <a:lstStyle/>
                    <a:p>
                      <a:pPr algn="ctr"/>
                      <a:endParaRPr lang="en-US" sz="1600" b="1" dirty="0">
                        <a:solidFill>
                          <a:schemeClr val="accent2"/>
                        </a:solidFill>
                      </a:endParaRPr>
                    </a:p>
                  </a:txBody>
                  <a:tcPr marL="79692" marR="79692" marT="39846" marB="39846"/>
                </a:tc>
                <a:tc>
                  <a:txBody>
                    <a:bodyPr/>
                    <a:lstStyle/>
                    <a:p>
                      <a:pPr algn="ctr"/>
                      <a:endParaRPr lang="en-US" sz="1600" b="1" dirty="0">
                        <a:solidFill>
                          <a:schemeClr val="accent6"/>
                        </a:solidFill>
                      </a:endParaRPr>
                    </a:p>
                  </a:txBody>
                  <a:tcPr marL="79692" marR="79692" marT="39846" marB="39846"/>
                </a:tc>
                <a:tc>
                  <a:txBody>
                    <a:bodyPr/>
                    <a:lstStyle/>
                    <a:p>
                      <a:pPr algn="ctr"/>
                      <a:r>
                        <a:rPr lang="en-US" sz="1600" b="1" dirty="0">
                          <a:solidFill>
                            <a:schemeClr val="accent2"/>
                          </a:solidFill>
                        </a:rPr>
                        <a:t>1</a:t>
                      </a:r>
                    </a:p>
                  </a:txBody>
                  <a:tcPr marL="79692" marR="79692" marT="39846" marB="39846"/>
                </a:tc>
                <a:tc>
                  <a:txBody>
                    <a:bodyPr/>
                    <a:lstStyle/>
                    <a:p>
                      <a:pPr algn="ctr"/>
                      <a:r>
                        <a:rPr lang="en-US" sz="1600" b="1" dirty="0">
                          <a:solidFill>
                            <a:schemeClr val="accent6"/>
                          </a:solidFill>
                        </a:rPr>
                        <a:t>1</a:t>
                      </a:r>
                    </a:p>
                  </a:txBody>
                  <a:tcPr marL="79692" marR="79692" marT="39846" marB="39846"/>
                </a:tc>
                <a:extLst>
                  <a:ext uri="{0D108BD9-81ED-4DB2-BD59-A6C34878D82A}">
                    <a16:rowId xmlns:a16="http://schemas.microsoft.com/office/drawing/2014/main" val="10003"/>
                  </a:ext>
                </a:extLst>
              </a:tr>
              <a:tr h="621616">
                <a:tc>
                  <a:txBody>
                    <a:bodyPr/>
                    <a:lstStyle/>
                    <a:p>
                      <a:r>
                        <a:rPr lang="en-US" sz="1600"/>
                        <a:t>Stateless Hash or Symmetric based</a:t>
                      </a:r>
                    </a:p>
                  </a:txBody>
                  <a:tcPr marL="79692" marR="79692" marT="39846" marB="39846"/>
                </a:tc>
                <a:tc>
                  <a:txBody>
                    <a:bodyPr/>
                    <a:lstStyle/>
                    <a:p>
                      <a:pPr algn="ctr"/>
                      <a:endParaRPr lang="en-US" sz="1600" b="1" dirty="0">
                        <a:solidFill>
                          <a:schemeClr val="accent2"/>
                        </a:solidFill>
                      </a:endParaRPr>
                    </a:p>
                  </a:txBody>
                  <a:tcPr marL="79692" marR="79692" marT="39846" marB="39846"/>
                </a:tc>
                <a:tc>
                  <a:txBody>
                    <a:bodyPr/>
                    <a:lstStyle/>
                    <a:p>
                      <a:pPr algn="ctr"/>
                      <a:r>
                        <a:rPr lang="en-US" sz="1600" b="1" dirty="0">
                          <a:solidFill>
                            <a:schemeClr val="accent6"/>
                          </a:solidFill>
                        </a:rPr>
                        <a:t>2</a:t>
                      </a:r>
                    </a:p>
                  </a:txBody>
                  <a:tcPr marL="79692" marR="79692" marT="39846" marB="39846"/>
                </a:tc>
                <a:tc>
                  <a:txBody>
                    <a:bodyPr/>
                    <a:lstStyle/>
                    <a:p>
                      <a:pPr algn="ctr"/>
                      <a:endParaRPr lang="en-US" sz="1600" b="1" dirty="0">
                        <a:solidFill>
                          <a:schemeClr val="accent2"/>
                        </a:solidFill>
                      </a:endParaRPr>
                    </a:p>
                  </a:txBody>
                  <a:tcPr marL="79692" marR="79692" marT="39846" marB="39846"/>
                </a:tc>
                <a:tc>
                  <a:txBody>
                    <a:bodyPr/>
                    <a:lstStyle/>
                    <a:p>
                      <a:pPr algn="ctr"/>
                      <a:endParaRPr lang="en-US" sz="1600" b="1" dirty="0">
                        <a:solidFill>
                          <a:schemeClr val="accent6"/>
                        </a:solidFill>
                      </a:endParaRPr>
                    </a:p>
                  </a:txBody>
                  <a:tcPr marL="79692" marR="79692" marT="39846" marB="39846"/>
                </a:tc>
                <a:tc>
                  <a:txBody>
                    <a:bodyPr/>
                    <a:lstStyle/>
                    <a:p>
                      <a:pPr algn="ctr"/>
                      <a:endParaRPr lang="en-US" sz="1600" b="1" dirty="0">
                        <a:solidFill>
                          <a:schemeClr val="accent2"/>
                        </a:solidFill>
                      </a:endParaRPr>
                    </a:p>
                  </a:txBody>
                  <a:tcPr marL="79692" marR="79692" marT="39846" marB="39846"/>
                </a:tc>
                <a:tc>
                  <a:txBody>
                    <a:bodyPr/>
                    <a:lstStyle/>
                    <a:p>
                      <a:pPr algn="ctr"/>
                      <a:r>
                        <a:rPr lang="en-US" sz="1600" b="1" dirty="0">
                          <a:solidFill>
                            <a:schemeClr val="accent6"/>
                          </a:solidFill>
                        </a:rPr>
                        <a:t>2</a:t>
                      </a:r>
                    </a:p>
                  </a:txBody>
                  <a:tcPr marL="79692" marR="79692" marT="39846" marB="39846"/>
                </a:tc>
                <a:extLst>
                  <a:ext uri="{0D108BD9-81ED-4DB2-BD59-A6C34878D82A}">
                    <a16:rowId xmlns:a16="http://schemas.microsoft.com/office/drawing/2014/main" val="10004"/>
                  </a:ext>
                </a:extLst>
              </a:tr>
              <a:tr h="354464">
                <a:tc>
                  <a:txBody>
                    <a:bodyPr/>
                    <a:lstStyle/>
                    <a:p>
                      <a:r>
                        <a:rPr lang="en-US" sz="1600"/>
                        <a:t>Isogeny</a:t>
                      </a:r>
                    </a:p>
                  </a:txBody>
                  <a:tcPr marL="79692" marR="79692" marT="39846" marB="39846"/>
                </a:tc>
                <a:tc>
                  <a:txBody>
                    <a:bodyPr/>
                    <a:lstStyle/>
                    <a:p>
                      <a:pPr algn="ctr"/>
                      <a:endParaRPr lang="en-US" sz="1600" b="1" dirty="0">
                        <a:solidFill>
                          <a:schemeClr val="accent2"/>
                        </a:solidFill>
                      </a:endParaRPr>
                    </a:p>
                  </a:txBody>
                  <a:tcPr marL="79692" marR="79692" marT="39846" marB="39846"/>
                </a:tc>
                <a:tc>
                  <a:txBody>
                    <a:bodyPr/>
                    <a:lstStyle/>
                    <a:p>
                      <a:pPr algn="ctr"/>
                      <a:endParaRPr lang="en-US" sz="1600" b="1" dirty="0">
                        <a:solidFill>
                          <a:schemeClr val="accent6"/>
                        </a:solidFill>
                      </a:endParaRPr>
                    </a:p>
                  </a:txBody>
                  <a:tcPr marL="79692" marR="79692" marT="39846" marB="39846"/>
                </a:tc>
                <a:tc>
                  <a:txBody>
                    <a:bodyPr/>
                    <a:lstStyle/>
                    <a:p>
                      <a:pPr algn="ctr"/>
                      <a:endParaRPr lang="en-US" sz="1600" b="1" dirty="0">
                        <a:solidFill>
                          <a:schemeClr val="accent2"/>
                        </a:solidFill>
                      </a:endParaRPr>
                    </a:p>
                  </a:txBody>
                  <a:tcPr marL="79692" marR="79692" marT="39846" marB="39846"/>
                </a:tc>
                <a:tc>
                  <a:txBody>
                    <a:bodyPr/>
                    <a:lstStyle/>
                    <a:p>
                      <a:pPr algn="ctr"/>
                      <a:r>
                        <a:rPr lang="en-US" sz="1600" b="1" dirty="0">
                          <a:solidFill>
                            <a:schemeClr val="accent6"/>
                          </a:solidFill>
                        </a:rPr>
                        <a:t>1</a:t>
                      </a:r>
                    </a:p>
                  </a:txBody>
                  <a:tcPr marL="79692" marR="79692" marT="39846" marB="39846"/>
                </a:tc>
                <a:tc>
                  <a:txBody>
                    <a:bodyPr/>
                    <a:lstStyle/>
                    <a:p>
                      <a:pPr algn="ctr"/>
                      <a:endParaRPr lang="en-US" sz="1600" b="1" dirty="0">
                        <a:solidFill>
                          <a:schemeClr val="accent2"/>
                        </a:solidFill>
                      </a:endParaRPr>
                    </a:p>
                  </a:txBody>
                  <a:tcPr marL="79692" marR="79692" marT="39846" marB="39846"/>
                </a:tc>
                <a:tc>
                  <a:txBody>
                    <a:bodyPr/>
                    <a:lstStyle/>
                    <a:p>
                      <a:pPr algn="ctr"/>
                      <a:r>
                        <a:rPr lang="en-US" sz="1600" b="1" dirty="0">
                          <a:solidFill>
                            <a:schemeClr val="accent6"/>
                          </a:solidFill>
                        </a:rPr>
                        <a:t>1</a:t>
                      </a:r>
                    </a:p>
                  </a:txBody>
                  <a:tcPr marL="79692" marR="79692" marT="39846" marB="39846"/>
                </a:tc>
                <a:extLst>
                  <a:ext uri="{0D108BD9-81ED-4DB2-BD59-A6C34878D82A}">
                    <a16:rowId xmlns:a16="http://schemas.microsoft.com/office/drawing/2014/main" val="10005"/>
                  </a:ext>
                </a:extLst>
              </a:tr>
              <a:tr h="354464">
                <a:tc>
                  <a:txBody>
                    <a:bodyPr/>
                    <a:lstStyle/>
                    <a:p>
                      <a:r>
                        <a:rPr lang="en-US" sz="1600"/>
                        <a:t>Total</a:t>
                      </a:r>
                      <a:endParaRPr lang="en-US" sz="1600" b="1"/>
                    </a:p>
                  </a:txBody>
                  <a:tcPr marL="79692" marR="79692" marT="39846" marB="39846"/>
                </a:tc>
                <a:tc>
                  <a:txBody>
                    <a:bodyPr/>
                    <a:lstStyle/>
                    <a:p>
                      <a:pPr algn="ctr"/>
                      <a:r>
                        <a:rPr lang="en-US" sz="1600" b="1" dirty="0">
                          <a:solidFill>
                            <a:schemeClr val="accent2"/>
                          </a:solidFill>
                        </a:rPr>
                        <a:t>3</a:t>
                      </a:r>
                    </a:p>
                  </a:txBody>
                  <a:tcPr marL="79692" marR="79692" marT="39846" marB="39846"/>
                </a:tc>
                <a:tc>
                  <a:txBody>
                    <a:bodyPr/>
                    <a:lstStyle/>
                    <a:p>
                      <a:pPr algn="ctr"/>
                      <a:r>
                        <a:rPr lang="en-US" sz="1600" b="1" dirty="0">
                          <a:solidFill>
                            <a:schemeClr val="accent6"/>
                          </a:solidFill>
                        </a:rPr>
                        <a:t>3</a:t>
                      </a:r>
                    </a:p>
                  </a:txBody>
                  <a:tcPr marL="79692" marR="79692" marT="39846" marB="39846"/>
                </a:tc>
                <a:tc>
                  <a:txBody>
                    <a:bodyPr/>
                    <a:lstStyle/>
                    <a:p>
                      <a:pPr algn="ctr"/>
                      <a:r>
                        <a:rPr lang="en-US" sz="1600" b="1" dirty="0">
                          <a:solidFill>
                            <a:schemeClr val="accent2"/>
                          </a:solidFill>
                        </a:rPr>
                        <a:t>4</a:t>
                      </a:r>
                    </a:p>
                  </a:txBody>
                  <a:tcPr marL="79692" marR="79692" marT="39846" marB="39846"/>
                </a:tc>
                <a:tc>
                  <a:txBody>
                    <a:bodyPr/>
                    <a:lstStyle/>
                    <a:p>
                      <a:pPr algn="ctr"/>
                      <a:r>
                        <a:rPr lang="en-US" sz="1600" b="1" dirty="0">
                          <a:solidFill>
                            <a:schemeClr val="accent6"/>
                          </a:solidFill>
                        </a:rPr>
                        <a:t>5</a:t>
                      </a:r>
                    </a:p>
                  </a:txBody>
                  <a:tcPr marL="79692" marR="79692" marT="39846" marB="39846"/>
                </a:tc>
                <a:tc>
                  <a:txBody>
                    <a:bodyPr/>
                    <a:lstStyle/>
                    <a:p>
                      <a:pPr algn="ctr"/>
                      <a:r>
                        <a:rPr lang="en-US" sz="1600" b="1" dirty="0">
                          <a:solidFill>
                            <a:schemeClr val="accent2"/>
                          </a:solidFill>
                        </a:rPr>
                        <a:t>7</a:t>
                      </a:r>
                    </a:p>
                  </a:txBody>
                  <a:tcPr marL="79692" marR="79692" marT="39846" marB="39846"/>
                </a:tc>
                <a:tc>
                  <a:txBody>
                    <a:bodyPr/>
                    <a:lstStyle/>
                    <a:p>
                      <a:pPr algn="ctr"/>
                      <a:r>
                        <a:rPr lang="en-US" sz="1600" b="1" dirty="0">
                          <a:solidFill>
                            <a:schemeClr val="accent6"/>
                          </a:solidFill>
                        </a:rPr>
                        <a:t>8</a:t>
                      </a:r>
                    </a:p>
                  </a:txBody>
                  <a:tcPr marL="79692" marR="79692" marT="39846" marB="39846"/>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26CBCE94-6550-BF43-B8AD-DC514DB9A84A}"/>
              </a:ext>
            </a:extLst>
          </p:cNvPr>
          <p:cNvSpPr txBox="1"/>
          <p:nvPr/>
        </p:nvSpPr>
        <p:spPr>
          <a:xfrm>
            <a:off x="224450" y="4138426"/>
            <a:ext cx="6023963"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6"/>
                </a:solidFill>
              </a:rPr>
              <a:t>KEM alternates</a:t>
            </a:r>
            <a:r>
              <a:rPr lang="en-US" dirty="0"/>
              <a:t>:  </a:t>
            </a:r>
          </a:p>
          <a:p>
            <a:pPr marL="742950" lvl="1" indent="-285750">
              <a:buFont typeface="Arial" panose="020B0604020202020204" pitchFamily="34" charset="0"/>
              <a:buChar char="•"/>
            </a:pPr>
            <a:r>
              <a:rPr lang="en-US" sz="2200" dirty="0"/>
              <a:t>Bike, </a:t>
            </a:r>
            <a:r>
              <a:rPr lang="en-US" sz="2200" dirty="0" err="1"/>
              <a:t>FrodoKEM</a:t>
            </a:r>
            <a:r>
              <a:rPr lang="en-US" sz="2200" dirty="0"/>
              <a:t>, HQC, </a:t>
            </a:r>
            <a:r>
              <a:rPr lang="en-US" sz="2200" dirty="0" err="1"/>
              <a:t>NTRUprime</a:t>
            </a:r>
            <a:r>
              <a:rPr lang="en-US" sz="2200" dirty="0"/>
              <a:t>, SIKE</a:t>
            </a:r>
          </a:p>
          <a:p>
            <a:pPr marL="742950" lvl="1"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400" dirty="0">
                <a:solidFill>
                  <a:schemeClr val="accent6"/>
                </a:solidFill>
              </a:rPr>
              <a:t>Signature  alternates</a:t>
            </a:r>
            <a:r>
              <a:rPr lang="en-US" dirty="0"/>
              <a:t>: </a:t>
            </a:r>
          </a:p>
          <a:p>
            <a:pPr marL="742950" lvl="1" indent="-285750">
              <a:buFont typeface="Arial" panose="020B0604020202020204" pitchFamily="34" charset="0"/>
              <a:buChar char="•"/>
            </a:pPr>
            <a:r>
              <a:rPr lang="en-US" sz="2200" dirty="0" err="1"/>
              <a:t>GeMSS</a:t>
            </a:r>
            <a:r>
              <a:rPr lang="en-US" sz="2200" dirty="0"/>
              <a:t>, Picnic, </a:t>
            </a:r>
            <a:r>
              <a:rPr lang="en-US" sz="2200" dirty="0" err="1"/>
              <a:t>Sphincs</a:t>
            </a:r>
            <a:r>
              <a:rPr lang="en-US" sz="2200" dirty="0"/>
              <a:t>+</a:t>
            </a:r>
          </a:p>
        </p:txBody>
      </p:sp>
    </p:spTree>
    <p:extLst>
      <p:ext uri="{BB962C8B-B14F-4D97-AF65-F5344CB8AC3E}">
        <p14:creationId xmlns:p14="http://schemas.microsoft.com/office/powerpoint/2010/main" val="141787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7A361-373E-F943-82DC-2E0FA76852D4}"/>
              </a:ext>
            </a:extLst>
          </p:cNvPr>
          <p:cNvSpPr>
            <a:spLocks noGrp="1"/>
          </p:cNvSpPr>
          <p:nvPr>
            <p:ph type="title"/>
          </p:nvPr>
        </p:nvSpPr>
        <p:spPr/>
        <p:txBody>
          <a:bodyPr/>
          <a:lstStyle/>
          <a:p>
            <a:r>
              <a:rPr lang="en-US" dirty="0"/>
              <a:t>Lattice-based KEMs</a:t>
            </a:r>
          </a:p>
        </p:txBody>
      </p:sp>
      <p:sp>
        <p:nvSpPr>
          <p:cNvPr id="12" name="Content Placeholder 2">
            <a:extLst>
              <a:ext uri="{FF2B5EF4-FFF2-40B4-BE49-F238E27FC236}">
                <a16:creationId xmlns:a16="http://schemas.microsoft.com/office/drawing/2014/main" id="{07A0A971-9C90-DE48-BB44-CC53AA5647A8}"/>
              </a:ext>
            </a:extLst>
          </p:cNvPr>
          <p:cNvSpPr txBox="1">
            <a:spLocks/>
          </p:cNvSpPr>
          <p:nvPr/>
        </p:nvSpPr>
        <p:spPr>
          <a:xfrm>
            <a:off x="448734" y="1808692"/>
            <a:ext cx="10515600" cy="4351338"/>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Crystals-</a:t>
            </a:r>
            <a:r>
              <a:rPr lang="en-US" dirty="0" err="1"/>
              <a:t>Kyber</a:t>
            </a:r>
            <a:endParaRPr lang="en-US" dirty="0"/>
          </a:p>
          <a:p>
            <a:pPr marL="914400" lvl="1" indent="-457200">
              <a:buFont typeface="Arial" panose="020B0604020202020204" pitchFamily="34" charset="0"/>
              <a:buChar char="•"/>
            </a:pPr>
            <a:r>
              <a:rPr lang="en-US" dirty="0">
                <a:solidFill>
                  <a:schemeClr val="bg2">
                    <a:lumMod val="25000"/>
                  </a:schemeClr>
                </a:solidFill>
              </a:rPr>
              <a:t>Great all-around → </a:t>
            </a:r>
            <a:r>
              <a:rPr lang="en-US" dirty="0">
                <a:solidFill>
                  <a:schemeClr val="accent2"/>
                </a:solidFill>
              </a:rPr>
              <a:t>Finalist</a:t>
            </a:r>
          </a:p>
          <a:p>
            <a:pPr marL="457200" indent="-457200">
              <a:buFont typeface="Arial" panose="020B0604020202020204" pitchFamily="34" charset="0"/>
              <a:buChar char="•"/>
            </a:pPr>
            <a:r>
              <a:rPr lang="en-US" dirty="0"/>
              <a:t>Saber</a:t>
            </a:r>
          </a:p>
          <a:p>
            <a:pPr marL="914400" lvl="1" indent="-457200">
              <a:buFont typeface="Arial" panose="020B0604020202020204" pitchFamily="34" charset="0"/>
              <a:buChar char="•"/>
            </a:pPr>
            <a:r>
              <a:rPr lang="en-US" dirty="0">
                <a:solidFill>
                  <a:schemeClr val="bg2">
                    <a:lumMod val="25000"/>
                  </a:schemeClr>
                </a:solidFill>
              </a:rPr>
              <a:t>Great all-around → </a:t>
            </a:r>
            <a:r>
              <a:rPr lang="en-US" dirty="0">
                <a:solidFill>
                  <a:schemeClr val="accent2"/>
                </a:solidFill>
              </a:rPr>
              <a:t>Finalist</a:t>
            </a:r>
          </a:p>
          <a:p>
            <a:pPr marL="457200" indent="-457200">
              <a:buFont typeface="Arial" panose="020B0604020202020204" pitchFamily="34" charset="0"/>
              <a:buChar char="•"/>
            </a:pPr>
            <a:r>
              <a:rPr lang="en-US" dirty="0"/>
              <a:t>NTRU</a:t>
            </a:r>
          </a:p>
          <a:p>
            <a:pPr marL="914400" lvl="1" indent="-457200">
              <a:buFont typeface="Arial" panose="020B0604020202020204" pitchFamily="34" charset="0"/>
              <a:buChar char="•"/>
            </a:pPr>
            <a:r>
              <a:rPr lang="en-US" dirty="0">
                <a:solidFill>
                  <a:schemeClr val="bg2">
                    <a:lumMod val="25000"/>
                  </a:schemeClr>
                </a:solidFill>
              </a:rPr>
              <a:t>Older, clear IP situation → </a:t>
            </a:r>
            <a:r>
              <a:rPr lang="en-US" dirty="0">
                <a:solidFill>
                  <a:schemeClr val="accent2"/>
                </a:solidFill>
              </a:rPr>
              <a:t>Finalist </a:t>
            </a:r>
          </a:p>
          <a:p>
            <a:pPr marL="457200" indent="-457200">
              <a:buFont typeface="Arial" panose="020B0604020202020204" pitchFamily="34" charset="0"/>
              <a:buChar char="•"/>
            </a:pPr>
            <a:r>
              <a:rPr lang="en-US" dirty="0" err="1"/>
              <a:t>NTRUprime</a:t>
            </a:r>
            <a:endParaRPr lang="en-US" dirty="0"/>
          </a:p>
          <a:p>
            <a:pPr marL="914400" lvl="1" indent="-457200">
              <a:buFont typeface="Arial" panose="020B0604020202020204" pitchFamily="34" charset="0"/>
              <a:buChar char="•"/>
            </a:pPr>
            <a:r>
              <a:rPr lang="en-US" dirty="0">
                <a:solidFill>
                  <a:schemeClr val="bg2">
                    <a:lumMod val="25000"/>
                  </a:schemeClr>
                </a:solidFill>
              </a:rPr>
              <a:t>Different design choices → </a:t>
            </a:r>
            <a:r>
              <a:rPr lang="en-US" dirty="0">
                <a:solidFill>
                  <a:schemeClr val="accent6"/>
                </a:solidFill>
              </a:rPr>
              <a:t>Alternate</a:t>
            </a:r>
          </a:p>
          <a:p>
            <a:pPr marL="457200" indent="-457200">
              <a:buFont typeface="Arial" panose="020B0604020202020204" pitchFamily="34" charset="0"/>
              <a:buChar char="•"/>
            </a:pPr>
            <a:r>
              <a:rPr lang="en-US" dirty="0" err="1"/>
              <a:t>FrodoKEM</a:t>
            </a:r>
            <a:endParaRPr lang="en-US" dirty="0"/>
          </a:p>
          <a:p>
            <a:pPr marL="914400" lvl="1" indent="-457200">
              <a:buFont typeface="Arial" panose="020B0604020202020204" pitchFamily="34" charset="0"/>
              <a:buChar char="•"/>
            </a:pPr>
            <a:r>
              <a:rPr lang="en-US" dirty="0">
                <a:solidFill>
                  <a:schemeClr val="bg2">
                    <a:lumMod val="25000"/>
                  </a:schemeClr>
                </a:solidFill>
              </a:rPr>
              <a:t>Conservative/Backup → </a:t>
            </a:r>
            <a:r>
              <a:rPr lang="en-US" dirty="0">
                <a:solidFill>
                  <a:schemeClr val="accent6"/>
                </a:solidFill>
              </a:rPr>
              <a:t>Alternate</a:t>
            </a:r>
          </a:p>
          <a:p>
            <a:pPr marL="457200" indent="-457200">
              <a:buFont typeface="Arial" panose="020B0604020202020204" pitchFamily="34" charset="0"/>
              <a:buChar char="•"/>
            </a:pPr>
            <a:endParaRPr lang="en-US" dirty="0">
              <a:solidFill>
                <a:schemeClr val="accent6"/>
              </a:solidFill>
            </a:endParaRPr>
          </a:p>
          <a:p>
            <a:pPr marL="914400" lvl="1" indent="-457200">
              <a:buFont typeface="Arial" panose="020B0604020202020204" pitchFamily="34" charset="0"/>
              <a:buChar char="•"/>
            </a:pPr>
            <a:endParaRPr lang="en-US" dirty="0">
              <a:solidFill>
                <a:schemeClr val="accent6"/>
              </a:solidFill>
            </a:endParaRPr>
          </a:p>
        </p:txBody>
      </p:sp>
      <p:pic>
        <p:nvPicPr>
          <p:cNvPr id="1026" name="Picture 2" descr="A Guide to Post-Quantum Cryptography | Trail of Bits Blog">
            <a:extLst>
              <a:ext uri="{FF2B5EF4-FFF2-40B4-BE49-F238E27FC236}">
                <a16:creationId xmlns:a16="http://schemas.microsoft.com/office/drawing/2014/main" id="{3981D549-AF16-A748-B490-B1F0A7CD1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283" y="4338876"/>
            <a:ext cx="3454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owards Post-Quantum Cryptography in TLS">
            <a:extLst>
              <a:ext uri="{FF2B5EF4-FFF2-40B4-BE49-F238E27FC236}">
                <a16:creationId xmlns:a16="http://schemas.microsoft.com/office/drawing/2014/main" id="{088247CA-A0E4-FC4D-965E-ED63A451D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082" y="1685614"/>
            <a:ext cx="4334801" cy="253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4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7A361-373E-F943-82DC-2E0FA76852D4}"/>
              </a:ext>
            </a:extLst>
          </p:cNvPr>
          <p:cNvSpPr>
            <a:spLocks noGrp="1"/>
          </p:cNvSpPr>
          <p:nvPr>
            <p:ph type="title"/>
          </p:nvPr>
        </p:nvSpPr>
        <p:spPr/>
        <p:txBody>
          <a:bodyPr/>
          <a:lstStyle/>
          <a:p>
            <a:r>
              <a:rPr lang="en-US" dirty="0"/>
              <a:t>Isogeny- and Code-based KEMs</a:t>
            </a:r>
          </a:p>
        </p:txBody>
      </p:sp>
      <p:sp>
        <p:nvSpPr>
          <p:cNvPr id="12" name="Content Placeholder 2">
            <a:extLst>
              <a:ext uri="{FF2B5EF4-FFF2-40B4-BE49-F238E27FC236}">
                <a16:creationId xmlns:a16="http://schemas.microsoft.com/office/drawing/2014/main" id="{07A0A971-9C90-DE48-BB44-CC53AA5647A8}"/>
              </a:ext>
            </a:extLst>
          </p:cNvPr>
          <p:cNvSpPr txBox="1">
            <a:spLocks/>
          </p:cNvSpPr>
          <p:nvPr/>
        </p:nvSpPr>
        <p:spPr>
          <a:xfrm>
            <a:off x="226452" y="1700582"/>
            <a:ext cx="6952820" cy="4351338"/>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Classic </a:t>
            </a:r>
            <a:r>
              <a:rPr lang="en-US" dirty="0" err="1"/>
              <a:t>McEliece</a:t>
            </a:r>
            <a:endParaRPr lang="en-US" dirty="0"/>
          </a:p>
          <a:p>
            <a:pPr marL="914400" lvl="1" indent="-457200">
              <a:buFont typeface="Arial" panose="020B0604020202020204" pitchFamily="34" charset="0"/>
              <a:buChar char="•"/>
            </a:pPr>
            <a:r>
              <a:rPr lang="en-US" dirty="0">
                <a:solidFill>
                  <a:schemeClr val="bg2">
                    <a:lumMod val="25000"/>
                  </a:schemeClr>
                </a:solidFill>
              </a:rPr>
              <a:t>Oldest submission, large public keys but small ciphertexts→ </a:t>
            </a:r>
            <a:r>
              <a:rPr lang="en-US" dirty="0">
                <a:solidFill>
                  <a:schemeClr val="accent2"/>
                </a:solidFill>
              </a:rPr>
              <a:t>Finalist</a:t>
            </a:r>
          </a:p>
          <a:p>
            <a:pPr marL="457200" indent="-457200">
              <a:buFont typeface="Arial" panose="020B0604020202020204" pitchFamily="34" charset="0"/>
              <a:buChar char="•"/>
            </a:pPr>
            <a:r>
              <a:rPr lang="en-US" dirty="0"/>
              <a:t>BIKE</a:t>
            </a:r>
          </a:p>
          <a:p>
            <a:pPr marL="914400" lvl="1" indent="-457200">
              <a:buFont typeface="Arial" panose="020B0604020202020204" pitchFamily="34" charset="0"/>
              <a:buChar char="•"/>
            </a:pPr>
            <a:r>
              <a:rPr lang="en-US" dirty="0">
                <a:solidFill>
                  <a:schemeClr val="bg2">
                    <a:lumMod val="25000"/>
                  </a:schemeClr>
                </a:solidFill>
              </a:rPr>
              <a:t>Good performance, CCA security?, more time to be stable → </a:t>
            </a:r>
            <a:r>
              <a:rPr lang="en-US" dirty="0">
                <a:solidFill>
                  <a:schemeClr val="accent6"/>
                </a:solidFill>
              </a:rPr>
              <a:t>Alternate</a:t>
            </a:r>
          </a:p>
          <a:p>
            <a:pPr marL="457200" indent="-457200">
              <a:buFont typeface="Arial" panose="020B0604020202020204" pitchFamily="34" charset="0"/>
              <a:buChar char="•"/>
            </a:pPr>
            <a:r>
              <a:rPr lang="en-US" dirty="0"/>
              <a:t>HQC</a:t>
            </a:r>
          </a:p>
          <a:p>
            <a:pPr marL="914400" lvl="1" indent="-457200">
              <a:buFont typeface="Arial" panose="020B0604020202020204" pitchFamily="34" charset="0"/>
              <a:buChar char="•"/>
            </a:pPr>
            <a:r>
              <a:rPr lang="en-US" dirty="0">
                <a:solidFill>
                  <a:schemeClr val="bg2">
                    <a:lumMod val="25000"/>
                  </a:schemeClr>
                </a:solidFill>
              </a:rPr>
              <a:t>Better security analysis/larger keys (than BIKE) → </a:t>
            </a:r>
            <a:r>
              <a:rPr lang="en-US" dirty="0">
                <a:solidFill>
                  <a:schemeClr val="accent6"/>
                </a:solidFill>
              </a:rPr>
              <a:t>Alternate</a:t>
            </a:r>
          </a:p>
          <a:p>
            <a:pPr marL="457200" indent="-457200">
              <a:buFont typeface="Arial" panose="020B0604020202020204" pitchFamily="34" charset="0"/>
              <a:buChar char="•"/>
            </a:pPr>
            <a:r>
              <a:rPr lang="en-US" dirty="0"/>
              <a:t>SIKE</a:t>
            </a:r>
          </a:p>
          <a:p>
            <a:pPr marL="914400" lvl="1" indent="-457200">
              <a:buFont typeface="Arial" panose="020B0604020202020204" pitchFamily="34" charset="0"/>
              <a:buChar char="•"/>
            </a:pPr>
            <a:r>
              <a:rPr lang="en-US" dirty="0">
                <a:solidFill>
                  <a:schemeClr val="bg2">
                    <a:lumMod val="25000"/>
                  </a:schemeClr>
                </a:solidFill>
              </a:rPr>
              <a:t>Newer security problem, an order slower → </a:t>
            </a:r>
            <a:r>
              <a:rPr lang="en-US" dirty="0">
                <a:solidFill>
                  <a:schemeClr val="accent6"/>
                </a:solidFill>
              </a:rPr>
              <a:t>Alternate</a:t>
            </a:r>
          </a:p>
          <a:p>
            <a:pPr marL="457200" indent="-457200">
              <a:buFont typeface="Arial" panose="020B0604020202020204" pitchFamily="34" charset="0"/>
              <a:buChar char="•"/>
            </a:pPr>
            <a:endParaRPr lang="en-US" dirty="0">
              <a:solidFill>
                <a:schemeClr val="accent6"/>
              </a:solidFill>
            </a:endParaRPr>
          </a:p>
        </p:txBody>
      </p:sp>
      <p:pic>
        <p:nvPicPr>
          <p:cNvPr id="5" name="Picture 2" descr="Image result for isogeny">
            <a:extLst>
              <a:ext uri="{FF2B5EF4-FFF2-40B4-BE49-F238E27FC236}">
                <a16:creationId xmlns:a16="http://schemas.microsoft.com/office/drawing/2014/main" id="{EEECCD8B-A0C3-624C-88A3-3F56B6873B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3788" y="4502447"/>
            <a:ext cx="3209730" cy="206745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C1A9373-5B20-A34B-93D1-668E8F054886}"/>
              </a:ext>
            </a:extLst>
          </p:cNvPr>
          <p:cNvGrpSpPr/>
          <p:nvPr/>
        </p:nvGrpSpPr>
        <p:grpSpPr>
          <a:xfrm>
            <a:off x="8053788" y="1562083"/>
            <a:ext cx="2980794" cy="2335142"/>
            <a:chOff x="8739290" y="1017828"/>
            <a:chExt cx="2980794" cy="2335142"/>
          </a:xfrm>
        </p:grpSpPr>
        <p:sp>
          <p:nvSpPr>
            <p:cNvPr id="7" name="Cube 6">
              <a:extLst>
                <a:ext uri="{FF2B5EF4-FFF2-40B4-BE49-F238E27FC236}">
                  <a16:creationId xmlns:a16="http://schemas.microsoft.com/office/drawing/2014/main" id="{459A19F3-2D95-EB41-8CA7-07BA5F3DC603}"/>
                </a:ext>
              </a:extLst>
            </p:cNvPr>
            <p:cNvSpPr/>
            <p:nvPr/>
          </p:nvSpPr>
          <p:spPr>
            <a:xfrm>
              <a:off x="9288587" y="1318508"/>
              <a:ext cx="1934103" cy="1788807"/>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E5573F9-3CB5-6341-BC2D-F01F72891D61}"/>
                </a:ext>
              </a:extLst>
            </p:cNvPr>
            <p:cNvCxnSpPr>
              <a:cxnSpLocks/>
            </p:cNvCxnSpPr>
            <p:nvPr/>
          </p:nvCxnSpPr>
          <p:spPr>
            <a:xfrm flipV="1">
              <a:off x="9745668" y="2668697"/>
              <a:ext cx="1477022" cy="3251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B5183F-749D-E04E-9954-E92D59DB6882}"/>
                </a:ext>
              </a:extLst>
            </p:cNvPr>
            <p:cNvCxnSpPr>
              <a:cxnSpLocks/>
            </p:cNvCxnSpPr>
            <p:nvPr/>
          </p:nvCxnSpPr>
          <p:spPr>
            <a:xfrm flipH="1">
              <a:off x="9288588" y="2684953"/>
              <a:ext cx="457079" cy="42236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5F268F-358E-A24A-BBBD-79B8DFFBD125}"/>
                </a:ext>
              </a:extLst>
            </p:cNvPr>
            <p:cNvCxnSpPr>
              <a:cxnSpLocks/>
            </p:cNvCxnSpPr>
            <p:nvPr/>
          </p:nvCxnSpPr>
          <p:spPr>
            <a:xfrm>
              <a:off x="9745668" y="1299179"/>
              <a:ext cx="0" cy="14163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FDB279C-1ED0-CC4C-A6A1-95475359DC5B}"/>
                </a:ext>
              </a:extLst>
            </p:cNvPr>
            <p:cNvSpPr txBox="1"/>
            <p:nvPr/>
          </p:nvSpPr>
          <p:spPr>
            <a:xfrm>
              <a:off x="9730091" y="2424211"/>
              <a:ext cx="536223" cy="276999"/>
            </a:xfrm>
            <a:prstGeom prst="rect">
              <a:avLst/>
            </a:prstGeom>
            <a:noFill/>
          </p:spPr>
          <p:txBody>
            <a:bodyPr wrap="square" rtlCol="0">
              <a:spAutoFit/>
            </a:bodyPr>
            <a:lstStyle/>
            <a:p>
              <a:r>
                <a:rPr lang="en-US" sz="1200"/>
                <a:t>(000)</a:t>
              </a:r>
            </a:p>
          </p:txBody>
        </p:sp>
        <p:sp>
          <p:nvSpPr>
            <p:cNvPr id="13" name="TextBox 12">
              <a:extLst>
                <a:ext uri="{FF2B5EF4-FFF2-40B4-BE49-F238E27FC236}">
                  <a16:creationId xmlns:a16="http://schemas.microsoft.com/office/drawing/2014/main" id="{5DC7835E-8D0A-254F-8004-D59299EB850D}"/>
                </a:ext>
              </a:extLst>
            </p:cNvPr>
            <p:cNvSpPr txBox="1"/>
            <p:nvPr/>
          </p:nvSpPr>
          <p:spPr>
            <a:xfrm>
              <a:off x="10346659" y="1487990"/>
              <a:ext cx="536223" cy="276999"/>
            </a:xfrm>
            <a:prstGeom prst="rect">
              <a:avLst/>
            </a:prstGeom>
            <a:noFill/>
          </p:spPr>
          <p:txBody>
            <a:bodyPr wrap="square" rtlCol="0">
              <a:spAutoFit/>
            </a:bodyPr>
            <a:lstStyle/>
            <a:p>
              <a:r>
                <a:rPr lang="en-US" sz="1200"/>
                <a:t>(111)</a:t>
              </a:r>
            </a:p>
          </p:txBody>
        </p:sp>
        <p:sp>
          <p:nvSpPr>
            <p:cNvPr id="14" name="TextBox 13">
              <a:extLst>
                <a:ext uri="{FF2B5EF4-FFF2-40B4-BE49-F238E27FC236}">
                  <a16:creationId xmlns:a16="http://schemas.microsoft.com/office/drawing/2014/main" id="{1E4D9AC9-85CB-C84D-8685-3DE2C0165B93}"/>
                </a:ext>
              </a:extLst>
            </p:cNvPr>
            <p:cNvSpPr txBox="1"/>
            <p:nvPr/>
          </p:nvSpPr>
          <p:spPr>
            <a:xfrm>
              <a:off x="10699541" y="3069586"/>
              <a:ext cx="536223" cy="276999"/>
            </a:xfrm>
            <a:prstGeom prst="rect">
              <a:avLst/>
            </a:prstGeom>
            <a:noFill/>
          </p:spPr>
          <p:txBody>
            <a:bodyPr wrap="square" rtlCol="0">
              <a:spAutoFit/>
            </a:bodyPr>
            <a:lstStyle/>
            <a:p>
              <a:r>
                <a:rPr lang="en-US" sz="1200"/>
                <a:t>(110)</a:t>
              </a:r>
            </a:p>
          </p:txBody>
        </p:sp>
        <p:sp>
          <p:nvSpPr>
            <p:cNvPr id="15" name="TextBox 14">
              <a:extLst>
                <a:ext uri="{FF2B5EF4-FFF2-40B4-BE49-F238E27FC236}">
                  <a16:creationId xmlns:a16="http://schemas.microsoft.com/office/drawing/2014/main" id="{341B5393-BEE6-C04B-BB2B-138D04C275EA}"/>
                </a:ext>
              </a:extLst>
            </p:cNvPr>
            <p:cNvSpPr txBox="1"/>
            <p:nvPr/>
          </p:nvSpPr>
          <p:spPr>
            <a:xfrm>
              <a:off x="11183861" y="2516325"/>
              <a:ext cx="536223" cy="276999"/>
            </a:xfrm>
            <a:prstGeom prst="rect">
              <a:avLst/>
            </a:prstGeom>
            <a:noFill/>
          </p:spPr>
          <p:txBody>
            <a:bodyPr wrap="square" rtlCol="0">
              <a:spAutoFit/>
            </a:bodyPr>
            <a:lstStyle/>
            <a:p>
              <a:r>
                <a:rPr lang="en-US" sz="1200"/>
                <a:t>(010)</a:t>
              </a:r>
            </a:p>
          </p:txBody>
        </p:sp>
        <p:sp>
          <p:nvSpPr>
            <p:cNvPr id="16" name="TextBox 15">
              <a:extLst>
                <a:ext uri="{FF2B5EF4-FFF2-40B4-BE49-F238E27FC236}">
                  <a16:creationId xmlns:a16="http://schemas.microsoft.com/office/drawing/2014/main" id="{8C6D5796-7619-9A43-9CC6-73F779267230}"/>
                </a:ext>
              </a:extLst>
            </p:cNvPr>
            <p:cNvSpPr txBox="1"/>
            <p:nvPr/>
          </p:nvSpPr>
          <p:spPr>
            <a:xfrm>
              <a:off x="9162265" y="3075971"/>
              <a:ext cx="536223" cy="276999"/>
            </a:xfrm>
            <a:prstGeom prst="rect">
              <a:avLst/>
            </a:prstGeom>
            <a:noFill/>
          </p:spPr>
          <p:txBody>
            <a:bodyPr wrap="square" rtlCol="0">
              <a:spAutoFit/>
            </a:bodyPr>
            <a:lstStyle/>
            <a:p>
              <a:r>
                <a:rPr lang="en-US" sz="1200"/>
                <a:t>(100)</a:t>
              </a:r>
            </a:p>
          </p:txBody>
        </p:sp>
        <p:sp>
          <p:nvSpPr>
            <p:cNvPr id="17" name="TextBox 16">
              <a:extLst>
                <a:ext uri="{FF2B5EF4-FFF2-40B4-BE49-F238E27FC236}">
                  <a16:creationId xmlns:a16="http://schemas.microsoft.com/office/drawing/2014/main" id="{7951D9C9-56AD-BE4A-AF0D-D5ECFAC379A5}"/>
                </a:ext>
              </a:extLst>
            </p:cNvPr>
            <p:cNvSpPr txBox="1"/>
            <p:nvPr/>
          </p:nvSpPr>
          <p:spPr>
            <a:xfrm>
              <a:off x="8739290" y="1588998"/>
              <a:ext cx="536223" cy="276999"/>
            </a:xfrm>
            <a:prstGeom prst="rect">
              <a:avLst/>
            </a:prstGeom>
            <a:noFill/>
          </p:spPr>
          <p:txBody>
            <a:bodyPr wrap="square" rtlCol="0">
              <a:spAutoFit/>
            </a:bodyPr>
            <a:lstStyle/>
            <a:p>
              <a:r>
                <a:rPr lang="en-US" sz="1200"/>
                <a:t>(101)</a:t>
              </a:r>
            </a:p>
          </p:txBody>
        </p:sp>
        <p:sp>
          <p:nvSpPr>
            <p:cNvPr id="18" name="TextBox 17">
              <a:extLst>
                <a:ext uri="{FF2B5EF4-FFF2-40B4-BE49-F238E27FC236}">
                  <a16:creationId xmlns:a16="http://schemas.microsoft.com/office/drawing/2014/main" id="{ABB2B7D0-AB56-9743-93C7-627814A17363}"/>
                </a:ext>
              </a:extLst>
            </p:cNvPr>
            <p:cNvSpPr txBox="1"/>
            <p:nvPr/>
          </p:nvSpPr>
          <p:spPr>
            <a:xfrm>
              <a:off x="9517127" y="1017829"/>
              <a:ext cx="536223" cy="276999"/>
            </a:xfrm>
            <a:prstGeom prst="rect">
              <a:avLst/>
            </a:prstGeom>
            <a:noFill/>
          </p:spPr>
          <p:txBody>
            <a:bodyPr wrap="square" rtlCol="0">
              <a:spAutoFit/>
            </a:bodyPr>
            <a:lstStyle/>
            <a:p>
              <a:r>
                <a:rPr lang="en-US" sz="1200"/>
                <a:t>(001)</a:t>
              </a:r>
            </a:p>
          </p:txBody>
        </p:sp>
        <p:sp>
          <p:nvSpPr>
            <p:cNvPr id="19" name="TextBox 18">
              <a:extLst>
                <a:ext uri="{FF2B5EF4-FFF2-40B4-BE49-F238E27FC236}">
                  <a16:creationId xmlns:a16="http://schemas.microsoft.com/office/drawing/2014/main" id="{1667C06C-FABA-BE4D-AD0B-2A1CB4EE9D58}"/>
                </a:ext>
              </a:extLst>
            </p:cNvPr>
            <p:cNvSpPr txBox="1"/>
            <p:nvPr/>
          </p:nvSpPr>
          <p:spPr>
            <a:xfrm>
              <a:off x="11043161" y="1017828"/>
              <a:ext cx="536223" cy="276999"/>
            </a:xfrm>
            <a:prstGeom prst="rect">
              <a:avLst/>
            </a:prstGeom>
            <a:noFill/>
          </p:spPr>
          <p:txBody>
            <a:bodyPr wrap="square" rtlCol="0">
              <a:spAutoFit/>
            </a:bodyPr>
            <a:lstStyle/>
            <a:p>
              <a:r>
                <a:rPr lang="en-US" sz="1200"/>
                <a:t>(011)</a:t>
              </a:r>
            </a:p>
          </p:txBody>
        </p:sp>
        <p:sp>
          <p:nvSpPr>
            <p:cNvPr id="20" name="Oval 19">
              <a:extLst>
                <a:ext uri="{FF2B5EF4-FFF2-40B4-BE49-F238E27FC236}">
                  <a16:creationId xmlns:a16="http://schemas.microsoft.com/office/drawing/2014/main" id="{4DF8E017-677C-EC47-A990-AA4D0FBBF231}"/>
                </a:ext>
              </a:extLst>
            </p:cNvPr>
            <p:cNvSpPr/>
            <p:nvPr/>
          </p:nvSpPr>
          <p:spPr>
            <a:xfrm>
              <a:off x="10699542" y="1716380"/>
              <a:ext cx="162790" cy="1496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78CF620-EF7A-A741-9C6C-B3733A4F114D}"/>
                </a:ext>
              </a:extLst>
            </p:cNvPr>
            <p:cNvSpPr/>
            <p:nvPr/>
          </p:nvSpPr>
          <p:spPr>
            <a:xfrm>
              <a:off x="9705747" y="2613969"/>
              <a:ext cx="162790" cy="149617"/>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951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7A361-373E-F943-82DC-2E0FA76852D4}"/>
              </a:ext>
            </a:extLst>
          </p:cNvPr>
          <p:cNvSpPr>
            <a:spLocks noGrp="1"/>
          </p:cNvSpPr>
          <p:nvPr>
            <p:ph type="title"/>
          </p:nvPr>
        </p:nvSpPr>
        <p:spPr/>
        <p:txBody>
          <a:bodyPr/>
          <a:lstStyle/>
          <a:p>
            <a:r>
              <a:rPr lang="en-US" dirty="0"/>
              <a:t>The Signatures</a:t>
            </a:r>
          </a:p>
        </p:txBody>
      </p:sp>
      <p:sp>
        <p:nvSpPr>
          <p:cNvPr id="12" name="Content Placeholder 2">
            <a:extLst>
              <a:ext uri="{FF2B5EF4-FFF2-40B4-BE49-F238E27FC236}">
                <a16:creationId xmlns:a16="http://schemas.microsoft.com/office/drawing/2014/main" id="{07A0A971-9C90-DE48-BB44-CC53AA5647A8}"/>
              </a:ext>
            </a:extLst>
          </p:cNvPr>
          <p:cNvSpPr txBox="1">
            <a:spLocks/>
          </p:cNvSpPr>
          <p:nvPr/>
        </p:nvSpPr>
        <p:spPr>
          <a:xfrm>
            <a:off x="262467" y="1749779"/>
            <a:ext cx="7101751" cy="4351338"/>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Dilithium and Falcon</a:t>
            </a:r>
          </a:p>
          <a:p>
            <a:pPr marL="914400" lvl="1" indent="-457200">
              <a:buFont typeface="Arial" panose="020B0604020202020204" pitchFamily="34" charset="0"/>
              <a:buChar char="•"/>
            </a:pPr>
            <a:r>
              <a:rPr lang="en-US" dirty="0">
                <a:solidFill>
                  <a:schemeClr val="bg2">
                    <a:lumMod val="25000"/>
                  </a:schemeClr>
                </a:solidFill>
              </a:rPr>
              <a:t>Both balanced, efficient lattice-based signatures</a:t>
            </a:r>
          </a:p>
          <a:p>
            <a:pPr marL="914400" lvl="1" indent="-457200">
              <a:buFont typeface="Arial" panose="020B0604020202020204" pitchFamily="34" charset="0"/>
              <a:buChar char="•"/>
            </a:pPr>
            <a:r>
              <a:rPr lang="en-US" dirty="0">
                <a:solidFill>
                  <a:schemeClr val="bg2">
                    <a:lumMod val="25000"/>
                  </a:schemeClr>
                </a:solidFill>
              </a:rPr>
              <a:t>→ </a:t>
            </a:r>
            <a:r>
              <a:rPr lang="en-US" dirty="0">
                <a:solidFill>
                  <a:schemeClr val="accent2"/>
                </a:solidFill>
              </a:rPr>
              <a:t>Finalists</a:t>
            </a:r>
          </a:p>
          <a:p>
            <a:pPr marL="457200" indent="-457200">
              <a:buFont typeface="Arial" panose="020B0604020202020204" pitchFamily="34" charset="0"/>
              <a:buChar char="•"/>
            </a:pPr>
            <a:r>
              <a:rPr lang="en-US" dirty="0"/>
              <a:t>SPHINCS+ and Picnic</a:t>
            </a:r>
          </a:p>
          <a:p>
            <a:pPr marL="914400" lvl="1" indent="-457200">
              <a:buFont typeface="Arial" panose="020B0604020202020204" pitchFamily="34" charset="0"/>
              <a:buChar char="•"/>
            </a:pPr>
            <a:r>
              <a:rPr lang="en-US" dirty="0">
                <a:solidFill>
                  <a:schemeClr val="bg2">
                    <a:lumMod val="25000"/>
                  </a:schemeClr>
                </a:solidFill>
              </a:rPr>
              <a:t>SPHINCS+ is stable, conservative security, larger/slower  → </a:t>
            </a:r>
            <a:r>
              <a:rPr lang="en-US" dirty="0">
                <a:solidFill>
                  <a:schemeClr val="accent6"/>
                </a:solidFill>
              </a:rPr>
              <a:t>Alternate</a:t>
            </a:r>
          </a:p>
          <a:p>
            <a:pPr marL="914400" lvl="1" indent="-457200">
              <a:buFont typeface="Arial" panose="020B0604020202020204" pitchFamily="34" charset="0"/>
              <a:buChar char="•"/>
            </a:pPr>
            <a:r>
              <a:rPr lang="en-US" dirty="0">
                <a:solidFill>
                  <a:schemeClr val="bg2">
                    <a:lumMod val="25000"/>
                  </a:schemeClr>
                </a:solidFill>
              </a:rPr>
              <a:t>Picnic not stable yet, but has lots of potential → </a:t>
            </a:r>
            <a:r>
              <a:rPr lang="en-US" dirty="0">
                <a:solidFill>
                  <a:schemeClr val="accent6"/>
                </a:solidFill>
              </a:rPr>
              <a:t>Alternate</a:t>
            </a:r>
          </a:p>
          <a:p>
            <a:pPr marL="457200" indent="-457200">
              <a:buFont typeface="Arial" panose="020B0604020202020204" pitchFamily="34" charset="0"/>
              <a:buChar char="•"/>
            </a:pPr>
            <a:r>
              <a:rPr lang="en-US" dirty="0"/>
              <a:t>Rainbow and </a:t>
            </a:r>
            <a:r>
              <a:rPr lang="en-US" dirty="0" err="1"/>
              <a:t>GeMMS</a:t>
            </a:r>
            <a:endParaRPr lang="en-US" dirty="0"/>
          </a:p>
          <a:p>
            <a:pPr marL="914400" lvl="1" indent="-457200">
              <a:buFont typeface="Arial" panose="020B0604020202020204" pitchFamily="34" charset="0"/>
              <a:buChar char="•"/>
            </a:pPr>
            <a:r>
              <a:rPr lang="en-US" dirty="0">
                <a:solidFill>
                  <a:schemeClr val="bg2">
                    <a:lumMod val="25000"/>
                  </a:schemeClr>
                </a:solidFill>
              </a:rPr>
              <a:t>Both have large public keys, small signatures.         Rainbow a bit better → </a:t>
            </a:r>
            <a:r>
              <a:rPr lang="en-US" dirty="0">
                <a:solidFill>
                  <a:schemeClr val="accent2"/>
                </a:solidFill>
              </a:rPr>
              <a:t>Finalist</a:t>
            </a:r>
            <a:r>
              <a:rPr lang="en-US" dirty="0">
                <a:solidFill>
                  <a:schemeClr val="bg2">
                    <a:lumMod val="25000"/>
                  </a:schemeClr>
                </a:solidFill>
              </a:rPr>
              <a:t>, </a:t>
            </a:r>
            <a:r>
              <a:rPr lang="en-US" dirty="0" err="1">
                <a:solidFill>
                  <a:schemeClr val="bg2">
                    <a:lumMod val="25000"/>
                  </a:schemeClr>
                </a:solidFill>
              </a:rPr>
              <a:t>GeMMS</a:t>
            </a:r>
            <a:r>
              <a:rPr lang="en-US" dirty="0">
                <a:solidFill>
                  <a:schemeClr val="bg2">
                    <a:lumMod val="25000"/>
                  </a:schemeClr>
                </a:solidFill>
              </a:rPr>
              <a:t> → </a:t>
            </a:r>
            <a:r>
              <a:rPr lang="en-US" dirty="0">
                <a:solidFill>
                  <a:schemeClr val="accent6"/>
                </a:solidFill>
              </a:rPr>
              <a:t>Alternate</a:t>
            </a:r>
          </a:p>
        </p:txBody>
      </p:sp>
      <p:pic>
        <p:nvPicPr>
          <p:cNvPr id="6" name="Picture 5">
            <a:extLst>
              <a:ext uri="{FF2B5EF4-FFF2-40B4-BE49-F238E27FC236}">
                <a16:creationId xmlns:a16="http://schemas.microsoft.com/office/drawing/2014/main" id="{E1447D6D-DC64-C64F-9482-D9733C49C18A}"/>
              </a:ext>
            </a:extLst>
          </p:cNvPr>
          <p:cNvPicPr>
            <a:picLocks noChangeAspect="1"/>
          </p:cNvPicPr>
          <p:nvPr/>
        </p:nvPicPr>
        <p:blipFill>
          <a:blip r:embed="rId3"/>
          <a:stretch>
            <a:fillRect/>
          </a:stretch>
        </p:blipFill>
        <p:spPr>
          <a:xfrm>
            <a:off x="7385466" y="4781873"/>
            <a:ext cx="4310201" cy="1665244"/>
          </a:xfrm>
          <a:prstGeom prst="rect">
            <a:avLst/>
          </a:prstGeom>
        </p:spPr>
      </p:pic>
      <p:grpSp>
        <p:nvGrpSpPr>
          <p:cNvPr id="7" name="Group 6">
            <a:extLst>
              <a:ext uri="{FF2B5EF4-FFF2-40B4-BE49-F238E27FC236}">
                <a16:creationId xmlns:a16="http://schemas.microsoft.com/office/drawing/2014/main" id="{8EC5FF3D-D425-C442-BE01-6FC545786798}"/>
              </a:ext>
            </a:extLst>
          </p:cNvPr>
          <p:cNvGrpSpPr/>
          <p:nvPr/>
        </p:nvGrpSpPr>
        <p:grpSpPr>
          <a:xfrm>
            <a:off x="8119329" y="1455727"/>
            <a:ext cx="1980684" cy="1523707"/>
            <a:chOff x="9363175" y="3337509"/>
            <a:chExt cx="1981200" cy="1524104"/>
          </a:xfrm>
          <a:solidFill>
            <a:schemeClr val="accent2">
              <a:lumMod val="20000"/>
              <a:lumOff val="80000"/>
            </a:schemeClr>
          </a:solidFill>
        </p:grpSpPr>
        <p:grpSp>
          <p:nvGrpSpPr>
            <p:cNvPr id="8" name="Group 7">
              <a:extLst>
                <a:ext uri="{FF2B5EF4-FFF2-40B4-BE49-F238E27FC236}">
                  <a16:creationId xmlns:a16="http://schemas.microsoft.com/office/drawing/2014/main" id="{CDF5EE5A-B231-BE46-8896-BFFE2635CFF1}"/>
                </a:ext>
              </a:extLst>
            </p:cNvPr>
            <p:cNvGrpSpPr/>
            <p:nvPr/>
          </p:nvGrpSpPr>
          <p:grpSpPr>
            <a:xfrm>
              <a:off x="9363175" y="3337509"/>
              <a:ext cx="1981200" cy="1524104"/>
              <a:chOff x="5257800" y="2281238"/>
              <a:chExt cx="1981200" cy="1524104"/>
            </a:xfrm>
            <a:grpFill/>
          </p:grpSpPr>
          <p:sp>
            <p:nvSpPr>
              <p:cNvPr id="11" name="Oval 17">
                <a:extLst>
                  <a:ext uri="{FF2B5EF4-FFF2-40B4-BE49-F238E27FC236}">
                    <a16:creationId xmlns:a16="http://schemas.microsoft.com/office/drawing/2014/main" id="{D80A41ED-D4FE-BA4A-BD45-3BA6D4E65570}"/>
                  </a:ext>
                </a:extLst>
              </p:cNvPr>
              <p:cNvSpPr>
                <a:spLocks noChangeArrowheads="1"/>
              </p:cNvSpPr>
              <p:nvPr/>
            </p:nvSpPr>
            <p:spPr bwMode="auto">
              <a:xfrm>
                <a:off x="5257800" y="2967085"/>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13" name="Oval 18">
                <a:extLst>
                  <a:ext uri="{FF2B5EF4-FFF2-40B4-BE49-F238E27FC236}">
                    <a16:creationId xmlns:a16="http://schemas.microsoft.com/office/drawing/2014/main" id="{590ED489-40AE-5042-AA62-1DE0529135C7}"/>
                  </a:ext>
                </a:extLst>
              </p:cNvPr>
              <p:cNvSpPr>
                <a:spLocks noChangeArrowheads="1"/>
              </p:cNvSpPr>
              <p:nvPr/>
            </p:nvSpPr>
            <p:spPr bwMode="auto">
              <a:xfrm>
                <a:off x="5410200" y="3119495"/>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14" name="Oval 19">
                <a:extLst>
                  <a:ext uri="{FF2B5EF4-FFF2-40B4-BE49-F238E27FC236}">
                    <a16:creationId xmlns:a16="http://schemas.microsoft.com/office/drawing/2014/main" id="{24083C4E-16AC-734B-AFA5-CB64ACDA2584}"/>
                  </a:ext>
                </a:extLst>
              </p:cNvPr>
              <p:cNvSpPr>
                <a:spLocks noChangeArrowheads="1"/>
              </p:cNvSpPr>
              <p:nvPr/>
            </p:nvSpPr>
            <p:spPr bwMode="auto">
              <a:xfrm>
                <a:off x="5562600" y="3271906"/>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15" name="Oval 20">
                <a:extLst>
                  <a:ext uri="{FF2B5EF4-FFF2-40B4-BE49-F238E27FC236}">
                    <a16:creationId xmlns:a16="http://schemas.microsoft.com/office/drawing/2014/main" id="{7C4910FE-8EF8-274C-918B-D65D2D72D5B5}"/>
                  </a:ext>
                </a:extLst>
              </p:cNvPr>
              <p:cNvSpPr>
                <a:spLocks noChangeArrowheads="1"/>
              </p:cNvSpPr>
              <p:nvPr/>
            </p:nvSpPr>
            <p:spPr bwMode="auto">
              <a:xfrm>
                <a:off x="5715000" y="3424316"/>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16" name="Oval 21">
                <a:extLst>
                  <a:ext uri="{FF2B5EF4-FFF2-40B4-BE49-F238E27FC236}">
                    <a16:creationId xmlns:a16="http://schemas.microsoft.com/office/drawing/2014/main" id="{57FB397D-F4F5-B14C-B686-11B047409DBF}"/>
                  </a:ext>
                </a:extLst>
              </p:cNvPr>
              <p:cNvSpPr>
                <a:spLocks noChangeArrowheads="1"/>
              </p:cNvSpPr>
              <p:nvPr/>
            </p:nvSpPr>
            <p:spPr bwMode="auto">
              <a:xfrm>
                <a:off x="5867400" y="3576727"/>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17" name="Oval 22">
                <a:extLst>
                  <a:ext uri="{FF2B5EF4-FFF2-40B4-BE49-F238E27FC236}">
                    <a16:creationId xmlns:a16="http://schemas.microsoft.com/office/drawing/2014/main" id="{89B8BAFB-ECBF-9A40-B193-6B372FEC4FFD}"/>
                  </a:ext>
                </a:extLst>
              </p:cNvPr>
              <p:cNvSpPr>
                <a:spLocks noChangeArrowheads="1"/>
              </p:cNvSpPr>
              <p:nvPr/>
            </p:nvSpPr>
            <p:spPr bwMode="auto">
              <a:xfrm>
                <a:off x="6019800" y="3729137"/>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18" name="Oval 23">
                <a:extLst>
                  <a:ext uri="{FF2B5EF4-FFF2-40B4-BE49-F238E27FC236}">
                    <a16:creationId xmlns:a16="http://schemas.microsoft.com/office/drawing/2014/main" id="{376BA059-78A5-F849-AF4F-F9A3781A9687}"/>
                  </a:ext>
                </a:extLst>
              </p:cNvPr>
              <p:cNvSpPr>
                <a:spLocks noChangeArrowheads="1"/>
              </p:cNvSpPr>
              <p:nvPr/>
            </p:nvSpPr>
            <p:spPr bwMode="auto">
              <a:xfrm>
                <a:off x="5638800" y="2738469"/>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19" name="Oval 24">
                <a:extLst>
                  <a:ext uri="{FF2B5EF4-FFF2-40B4-BE49-F238E27FC236}">
                    <a16:creationId xmlns:a16="http://schemas.microsoft.com/office/drawing/2014/main" id="{375550DD-EC83-C343-A9D2-1B11254BCF71}"/>
                  </a:ext>
                </a:extLst>
              </p:cNvPr>
              <p:cNvSpPr>
                <a:spLocks noChangeArrowheads="1"/>
              </p:cNvSpPr>
              <p:nvPr/>
            </p:nvSpPr>
            <p:spPr bwMode="auto">
              <a:xfrm>
                <a:off x="5791200" y="2890880"/>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0" name="Oval 25">
                <a:extLst>
                  <a:ext uri="{FF2B5EF4-FFF2-40B4-BE49-F238E27FC236}">
                    <a16:creationId xmlns:a16="http://schemas.microsoft.com/office/drawing/2014/main" id="{9858101A-6959-F84D-BCE8-2BB105516CDA}"/>
                  </a:ext>
                </a:extLst>
              </p:cNvPr>
              <p:cNvSpPr>
                <a:spLocks noChangeArrowheads="1"/>
              </p:cNvSpPr>
              <p:nvPr/>
            </p:nvSpPr>
            <p:spPr bwMode="auto">
              <a:xfrm>
                <a:off x="5943600" y="3043290"/>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1" name="Oval 26">
                <a:extLst>
                  <a:ext uri="{FF2B5EF4-FFF2-40B4-BE49-F238E27FC236}">
                    <a16:creationId xmlns:a16="http://schemas.microsoft.com/office/drawing/2014/main" id="{38563DDC-707E-0F45-A4B1-9E093EFE34FF}"/>
                  </a:ext>
                </a:extLst>
              </p:cNvPr>
              <p:cNvSpPr>
                <a:spLocks noChangeArrowheads="1"/>
              </p:cNvSpPr>
              <p:nvPr/>
            </p:nvSpPr>
            <p:spPr bwMode="auto">
              <a:xfrm>
                <a:off x="6096000" y="3195701"/>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2" name="Oval 27">
                <a:extLst>
                  <a:ext uri="{FF2B5EF4-FFF2-40B4-BE49-F238E27FC236}">
                    <a16:creationId xmlns:a16="http://schemas.microsoft.com/office/drawing/2014/main" id="{216D619E-0071-4948-AED4-A035B7DDE108}"/>
                  </a:ext>
                </a:extLst>
              </p:cNvPr>
              <p:cNvSpPr>
                <a:spLocks noChangeArrowheads="1"/>
              </p:cNvSpPr>
              <p:nvPr/>
            </p:nvSpPr>
            <p:spPr bwMode="auto">
              <a:xfrm>
                <a:off x="6248400" y="3348111"/>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3" name="Oval 28">
                <a:extLst>
                  <a:ext uri="{FF2B5EF4-FFF2-40B4-BE49-F238E27FC236}">
                    <a16:creationId xmlns:a16="http://schemas.microsoft.com/office/drawing/2014/main" id="{5E6562AF-F10E-934E-95FC-663F84F70897}"/>
                  </a:ext>
                </a:extLst>
              </p:cNvPr>
              <p:cNvSpPr>
                <a:spLocks noChangeArrowheads="1"/>
              </p:cNvSpPr>
              <p:nvPr/>
            </p:nvSpPr>
            <p:spPr bwMode="auto">
              <a:xfrm>
                <a:off x="6400800" y="3500521"/>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4" name="Oval 29">
                <a:extLst>
                  <a:ext uri="{FF2B5EF4-FFF2-40B4-BE49-F238E27FC236}">
                    <a16:creationId xmlns:a16="http://schemas.microsoft.com/office/drawing/2014/main" id="{955BCBB8-268D-FA46-B455-4FB368B03F89}"/>
                  </a:ext>
                </a:extLst>
              </p:cNvPr>
              <p:cNvSpPr>
                <a:spLocks noChangeArrowheads="1"/>
              </p:cNvSpPr>
              <p:nvPr/>
            </p:nvSpPr>
            <p:spPr bwMode="auto">
              <a:xfrm>
                <a:off x="6019800" y="2509854"/>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5" name="Oval 30">
                <a:extLst>
                  <a:ext uri="{FF2B5EF4-FFF2-40B4-BE49-F238E27FC236}">
                    <a16:creationId xmlns:a16="http://schemas.microsoft.com/office/drawing/2014/main" id="{19A28221-058F-8D40-9F58-E84350E19881}"/>
                  </a:ext>
                </a:extLst>
              </p:cNvPr>
              <p:cNvSpPr>
                <a:spLocks noChangeArrowheads="1"/>
              </p:cNvSpPr>
              <p:nvPr/>
            </p:nvSpPr>
            <p:spPr bwMode="auto">
              <a:xfrm>
                <a:off x="6172200" y="2662264"/>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6" name="Oval 31">
                <a:extLst>
                  <a:ext uri="{FF2B5EF4-FFF2-40B4-BE49-F238E27FC236}">
                    <a16:creationId xmlns:a16="http://schemas.microsoft.com/office/drawing/2014/main" id="{8D0607C5-10D7-9B4D-9FC4-A01EE767AE16}"/>
                  </a:ext>
                </a:extLst>
              </p:cNvPr>
              <p:cNvSpPr>
                <a:spLocks noChangeArrowheads="1"/>
              </p:cNvSpPr>
              <p:nvPr/>
            </p:nvSpPr>
            <p:spPr bwMode="auto">
              <a:xfrm>
                <a:off x="6324600" y="2814674"/>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7" name="Oval 32">
                <a:extLst>
                  <a:ext uri="{FF2B5EF4-FFF2-40B4-BE49-F238E27FC236}">
                    <a16:creationId xmlns:a16="http://schemas.microsoft.com/office/drawing/2014/main" id="{E2F1DCD4-7822-CD45-A653-B10375EDF542}"/>
                  </a:ext>
                </a:extLst>
              </p:cNvPr>
              <p:cNvSpPr>
                <a:spLocks noChangeArrowheads="1"/>
              </p:cNvSpPr>
              <p:nvPr/>
            </p:nvSpPr>
            <p:spPr bwMode="auto">
              <a:xfrm>
                <a:off x="6477000" y="2967085"/>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8" name="Oval 33">
                <a:extLst>
                  <a:ext uri="{FF2B5EF4-FFF2-40B4-BE49-F238E27FC236}">
                    <a16:creationId xmlns:a16="http://schemas.microsoft.com/office/drawing/2014/main" id="{876D343E-B4E5-9D4D-A068-83A172FD17D8}"/>
                  </a:ext>
                </a:extLst>
              </p:cNvPr>
              <p:cNvSpPr>
                <a:spLocks noChangeArrowheads="1"/>
              </p:cNvSpPr>
              <p:nvPr/>
            </p:nvSpPr>
            <p:spPr bwMode="auto">
              <a:xfrm>
                <a:off x="6629400" y="3119495"/>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29" name="Oval 34">
                <a:extLst>
                  <a:ext uri="{FF2B5EF4-FFF2-40B4-BE49-F238E27FC236}">
                    <a16:creationId xmlns:a16="http://schemas.microsoft.com/office/drawing/2014/main" id="{A7728DE1-64DD-784C-9576-FA8DBF29C321}"/>
                  </a:ext>
                </a:extLst>
              </p:cNvPr>
              <p:cNvSpPr>
                <a:spLocks noChangeArrowheads="1"/>
              </p:cNvSpPr>
              <p:nvPr/>
            </p:nvSpPr>
            <p:spPr bwMode="auto">
              <a:xfrm>
                <a:off x="6781800" y="3271906"/>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30" name="Oval 35">
                <a:extLst>
                  <a:ext uri="{FF2B5EF4-FFF2-40B4-BE49-F238E27FC236}">
                    <a16:creationId xmlns:a16="http://schemas.microsoft.com/office/drawing/2014/main" id="{EC7009C5-2B01-AB49-91B3-5FA3B0656114}"/>
                  </a:ext>
                </a:extLst>
              </p:cNvPr>
              <p:cNvSpPr>
                <a:spLocks noChangeArrowheads="1"/>
              </p:cNvSpPr>
              <p:nvPr/>
            </p:nvSpPr>
            <p:spPr bwMode="auto">
              <a:xfrm>
                <a:off x="6400800" y="2281238"/>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31" name="Oval 36">
                <a:extLst>
                  <a:ext uri="{FF2B5EF4-FFF2-40B4-BE49-F238E27FC236}">
                    <a16:creationId xmlns:a16="http://schemas.microsoft.com/office/drawing/2014/main" id="{3024AC04-0DFD-DC4E-AE6D-4B271757A2EB}"/>
                  </a:ext>
                </a:extLst>
              </p:cNvPr>
              <p:cNvSpPr>
                <a:spLocks noChangeArrowheads="1"/>
              </p:cNvSpPr>
              <p:nvPr/>
            </p:nvSpPr>
            <p:spPr bwMode="auto">
              <a:xfrm>
                <a:off x="6553200" y="2433648"/>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32" name="Oval 37">
                <a:extLst>
                  <a:ext uri="{FF2B5EF4-FFF2-40B4-BE49-F238E27FC236}">
                    <a16:creationId xmlns:a16="http://schemas.microsoft.com/office/drawing/2014/main" id="{B8C2D9B9-A178-3C44-B98D-3C82DF6E0AFD}"/>
                  </a:ext>
                </a:extLst>
              </p:cNvPr>
              <p:cNvSpPr>
                <a:spLocks noChangeArrowheads="1"/>
              </p:cNvSpPr>
              <p:nvPr/>
            </p:nvSpPr>
            <p:spPr bwMode="auto">
              <a:xfrm>
                <a:off x="6705600" y="2586059"/>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33" name="Oval 38">
                <a:extLst>
                  <a:ext uri="{FF2B5EF4-FFF2-40B4-BE49-F238E27FC236}">
                    <a16:creationId xmlns:a16="http://schemas.microsoft.com/office/drawing/2014/main" id="{8ADA0EA3-67D8-4D4F-AC7A-A24E7A564BAC}"/>
                  </a:ext>
                </a:extLst>
              </p:cNvPr>
              <p:cNvSpPr>
                <a:spLocks noChangeArrowheads="1"/>
              </p:cNvSpPr>
              <p:nvPr/>
            </p:nvSpPr>
            <p:spPr bwMode="auto">
              <a:xfrm>
                <a:off x="6858000" y="2738469"/>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34" name="Oval 39">
                <a:extLst>
                  <a:ext uri="{FF2B5EF4-FFF2-40B4-BE49-F238E27FC236}">
                    <a16:creationId xmlns:a16="http://schemas.microsoft.com/office/drawing/2014/main" id="{8C16E837-1568-F144-BD20-AEECF314905F}"/>
                  </a:ext>
                </a:extLst>
              </p:cNvPr>
              <p:cNvSpPr>
                <a:spLocks noChangeArrowheads="1"/>
              </p:cNvSpPr>
              <p:nvPr/>
            </p:nvSpPr>
            <p:spPr bwMode="auto">
              <a:xfrm>
                <a:off x="7010400" y="2890880"/>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sp>
            <p:nvSpPr>
              <p:cNvPr id="35" name="Oval 40">
                <a:extLst>
                  <a:ext uri="{FF2B5EF4-FFF2-40B4-BE49-F238E27FC236}">
                    <a16:creationId xmlns:a16="http://schemas.microsoft.com/office/drawing/2014/main" id="{CD48FCE1-3EFB-AD44-8B78-8CF9D733AA59}"/>
                  </a:ext>
                </a:extLst>
              </p:cNvPr>
              <p:cNvSpPr>
                <a:spLocks noChangeArrowheads="1"/>
              </p:cNvSpPr>
              <p:nvPr/>
            </p:nvSpPr>
            <p:spPr bwMode="auto">
              <a:xfrm>
                <a:off x="7162800" y="3043290"/>
                <a:ext cx="76200" cy="76205"/>
              </a:xfrm>
              <a:prstGeom prst="ellipse">
                <a:avLst/>
              </a:prstGeom>
              <a:grpFill/>
              <a:ln w="9525" algn="ctr">
                <a:solidFill>
                  <a:srgbClr val="FF0000"/>
                </a:solidFill>
                <a:round/>
                <a:headEnd/>
                <a:tailEnd/>
              </a:ln>
            </p:spPr>
            <p:txBody>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2399"/>
              </a:p>
            </p:txBody>
          </p:sp>
        </p:grpSp>
        <p:cxnSp>
          <p:nvCxnSpPr>
            <p:cNvPr id="9" name="Straight Arrow Connector 8">
              <a:extLst>
                <a:ext uri="{FF2B5EF4-FFF2-40B4-BE49-F238E27FC236}">
                  <a16:creationId xmlns:a16="http://schemas.microsoft.com/office/drawing/2014/main" id="{D9AD32A2-5323-D240-80A9-ED8AF0E64C96}"/>
                </a:ext>
              </a:extLst>
            </p:cNvPr>
            <p:cNvCxnSpPr>
              <a:cxnSpLocks/>
              <a:stCxn id="17" idx="0"/>
              <a:endCxn id="21" idx="4"/>
            </p:cNvCxnSpPr>
            <p:nvPr/>
          </p:nvCxnSpPr>
          <p:spPr>
            <a:xfrm flipV="1">
              <a:off x="10163275" y="4328177"/>
              <a:ext cx="76200" cy="457231"/>
            </a:xfrm>
            <a:prstGeom prst="straightConnector1">
              <a:avLst/>
            </a:prstGeom>
            <a:grpFill/>
            <a:ln w="9525">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C84140B-0D4B-B745-81BE-513242FB7F77}"/>
                </a:ext>
              </a:extLst>
            </p:cNvPr>
            <p:cNvCxnSpPr>
              <a:cxnSpLocks/>
              <a:stCxn id="17" idx="5"/>
              <a:endCxn id="23" idx="0"/>
            </p:cNvCxnSpPr>
            <p:nvPr/>
          </p:nvCxnSpPr>
          <p:spPr>
            <a:xfrm flipV="1">
              <a:off x="10190216" y="4556792"/>
              <a:ext cx="354059" cy="293661"/>
            </a:xfrm>
            <a:prstGeom prst="straightConnector1">
              <a:avLst/>
            </a:prstGeom>
            <a:grpFill/>
            <a:ln w="9525">
              <a:tailEnd type="triangle"/>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25F4144D-EAF4-7E4E-9789-C9F77CD3DF64}"/>
              </a:ext>
            </a:extLst>
          </p:cNvPr>
          <p:cNvGrpSpPr/>
          <p:nvPr/>
        </p:nvGrpSpPr>
        <p:grpSpPr>
          <a:xfrm>
            <a:off x="9930945" y="2553464"/>
            <a:ext cx="1862408" cy="1495789"/>
            <a:chOff x="6641945" y="1774987"/>
            <a:chExt cx="1862893" cy="1496179"/>
          </a:xfrm>
        </p:grpSpPr>
        <p:cxnSp>
          <p:nvCxnSpPr>
            <p:cNvPr id="37" name="Straight Connector 36">
              <a:extLst>
                <a:ext uri="{FF2B5EF4-FFF2-40B4-BE49-F238E27FC236}">
                  <a16:creationId xmlns:a16="http://schemas.microsoft.com/office/drawing/2014/main" id="{19C36362-C314-C540-A47F-D5AA49C828BE}"/>
                </a:ext>
              </a:extLst>
            </p:cNvPr>
            <p:cNvCxnSpPr>
              <a:cxnSpLocks/>
            </p:cNvCxnSpPr>
            <p:nvPr/>
          </p:nvCxnSpPr>
          <p:spPr>
            <a:xfrm flipH="1">
              <a:off x="7153966" y="1976034"/>
              <a:ext cx="362713" cy="45006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758E99B-D737-264D-8E13-B94B1F77FA55}"/>
                </a:ext>
              </a:extLst>
            </p:cNvPr>
            <p:cNvCxnSpPr>
              <a:cxnSpLocks/>
              <a:endCxn id="41" idx="0"/>
            </p:cNvCxnSpPr>
            <p:nvPr/>
          </p:nvCxnSpPr>
          <p:spPr>
            <a:xfrm>
              <a:off x="7516677" y="1976034"/>
              <a:ext cx="461826" cy="474723"/>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FC058803-C4B7-4041-BCAB-2496627AE81D}"/>
                </a:ext>
              </a:extLst>
            </p:cNvPr>
            <p:cNvSpPr/>
            <p:nvPr/>
          </p:nvSpPr>
          <p:spPr>
            <a:xfrm>
              <a:off x="7347565" y="1774987"/>
              <a:ext cx="338225" cy="201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40" name="Rectangle 39">
              <a:extLst>
                <a:ext uri="{FF2B5EF4-FFF2-40B4-BE49-F238E27FC236}">
                  <a16:creationId xmlns:a16="http://schemas.microsoft.com/office/drawing/2014/main" id="{B4303AED-9BFC-AB45-95A3-4F0397026E9B}"/>
                </a:ext>
              </a:extLst>
            </p:cNvPr>
            <p:cNvSpPr/>
            <p:nvPr/>
          </p:nvSpPr>
          <p:spPr>
            <a:xfrm>
              <a:off x="6956492" y="2449428"/>
              <a:ext cx="338225" cy="208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41" name="Rectangle 40">
              <a:extLst>
                <a:ext uri="{FF2B5EF4-FFF2-40B4-BE49-F238E27FC236}">
                  <a16:creationId xmlns:a16="http://schemas.microsoft.com/office/drawing/2014/main" id="{5C8AE192-5D80-5645-93CA-FB83CD3E5CF0}"/>
                </a:ext>
              </a:extLst>
            </p:cNvPr>
            <p:cNvSpPr/>
            <p:nvPr/>
          </p:nvSpPr>
          <p:spPr>
            <a:xfrm>
              <a:off x="7809390" y="2450757"/>
              <a:ext cx="338225" cy="208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cxnSp>
          <p:nvCxnSpPr>
            <p:cNvPr id="42" name="Straight Connector 41">
              <a:extLst>
                <a:ext uri="{FF2B5EF4-FFF2-40B4-BE49-F238E27FC236}">
                  <a16:creationId xmlns:a16="http://schemas.microsoft.com/office/drawing/2014/main" id="{76845E81-2A9D-934E-9153-CBACC99C2F64}"/>
                </a:ext>
              </a:extLst>
            </p:cNvPr>
            <p:cNvCxnSpPr/>
            <p:nvPr/>
          </p:nvCxnSpPr>
          <p:spPr>
            <a:xfrm flipH="1">
              <a:off x="6843637" y="2643748"/>
              <a:ext cx="281967" cy="419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2497603-4000-FC4D-B98B-11AB1A806C38}"/>
                </a:ext>
              </a:extLst>
            </p:cNvPr>
            <p:cNvCxnSpPr>
              <a:cxnSpLocks/>
              <a:stCxn id="40" idx="2"/>
            </p:cNvCxnSpPr>
            <p:nvPr/>
          </p:nvCxnSpPr>
          <p:spPr>
            <a:xfrm>
              <a:off x="7125605" y="2657717"/>
              <a:ext cx="290101" cy="40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0BF28AE-8530-AD40-9CCD-E7233133879D}"/>
                </a:ext>
              </a:extLst>
            </p:cNvPr>
            <p:cNvCxnSpPr>
              <a:cxnSpLocks/>
            </p:cNvCxnSpPr>
            <p:nvPr/>
          </p:nvCxnSpPr>
          <p:spPr>
            <a:xfrm flipH="1">
              <a:off x="7747590" y="2667037"/>
              <a:ext cx="230913" cy="381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2C04229-542E-D94B-B24A-2F3BCB2A0A73}"/>
                </a:ext>
              </a:extLst>
            </p:cNvPr>
            <p:cNvCxnSpPr/>
            <p:nvPr/>
          </p:nvCxnSpPr>
          <p:spPr>
            <a:xfrm>
              <a:off x="7978502" y="2667037"/>
              <a:ext cx="382834" cy="395840"/>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15E62F91-48C4-B141-8284-2DE941DC1814}"/>
                </a:ext>
              </a:extLst>
            </p:cNvPr>
            <p:cNvSpPr/>
            <p:nvPr/>
          </p:nvSpPr>
          <p:spPr>
            <a:xfrm>
              <a:off x="7199789" y="3048063"/>
              <a:ext cx="338225" cy="208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47" name="Rectangle 46">
              <a:extLst>
                <a:ext uri="{FF2B5EF4-FFF2-40B4-BE49-F238E27FC236}">
                  <a16:creationId xmlns:a16="http://schemas.microsoft.com/office/drawing/2014/main" id="{B0D3C6FE-2F1B-0142-BFCA-2B1F6B238CB8}"/>
                </a:ext>
              </a:extLst>
            </p:cNvPr>
            <p:cNvSpPr/>
            <p:nvPr/>
          </p:nvSpPr>
          <p:spPr>
            <a:xfrm>
              <a:off x="6641945" y="3055570"/>
              <a:ext cx="338225" cy="208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48" name="Rectangle 47">
              <a:extLst>
                <a:ext uri="{FF2B5EF4-FFF2-40B4-BE49-F238E27FC236}">
                  <a16:creationId xmlns:a16="http://schemas.microsoft.com/office/drawing/2014/main" id="{410AECC2-1FE6-D345-B4E3-A86AF4F94EF8}"/>
                </a:ext>
              </a:extLst>
            </p:cNvPr>
            <p:cNvSpPr/>
            <p:nvPr/>
          </p:nvSpPr>
          <p:spPr>
            <a:xfrm>
              <a:off x="7640276" y="3055570"/>
              <a:ext cx="338225" cy="208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49" name="Rectangle 48">
              <a:extLst>
                <a:ext uri="{FF2B5EF4-FFF2-40B4-BE49-F238E27FC236}">
                  <a16:creationId xmlns:a16="http://schemas.microsoft.com/office/drawing/2014/main" id="{EFA83CBC-843D-474F-9E6D-D75B041C5F78}"/>
                </a:ext>
              </a:extLst>
            </p:cNvPr>
            <p:cNvSpPr/>
            <p:nvPr/>
          </p:nvSpPr>
          <p:spPr>
            <a:xfrm>
              <a:off x="8166613" y="3062877"/>
              <a:ext cx="338225" cy="208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grpSp>
    </p:spTree>
    <p:extLst>
      <p:ext uri="{BB962C8B-B14F-4D97-AF65-F5344CB8AC3E}">
        <p14:creationId xmlns:p14="http://schemas.microsoft.com/office/powerpoint/2010/main" val="400390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2 years ago….</a:t>
            </a:r>
          </a:p>
        </p:txBody>
      </p:sp>
      <p:pic>
        <p:nvPicPr>
          <p:cNvPr id="6" name="Picture 5" descr="Graphical user interface, application&#10;&#10;Description automatically generated">
            <a:extLst>
              <a:ext uri="{FF2B5EF4-FFF2-40B4-BE49-F238E27FC236}">
                <a16:creationId xmlns:a16="http://schemas.microsoft.com/office/drawing/2014/main" id="{D891AF61-0A39-8344-BF7C-C76A9C2524F9}"/>
              </a:ext>
            </a:extLst>
          </p:cNvPr>
          <p:cNvPicPr>
            <a:picLocks noChangeAspect="1"/>
          </p:cNvPicPr>
          <p:nvPr/>
        </p:nvPicPr>
        <p:blipFill>
          <a:blip r:embed="rId2"/>
          <a:stretch>
            <a:fillRect/>
          </a:stretch>
        </p:blipFill>
        <p:spPr>
          <a:xfrm>
            <a:off x="727365" y="1314818"/>
            <a:ext cx="8970818" cy="495818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7DA992D1-AE16-D241-B948-B19D60D5FB1A}"/>
              </a:ext>
            </a:extLst>
          </p:cNvPr>
          <p:cNvPicPr>
            <a:picLocks noChangeAspect="1"/>
          </p:cNvPicPr>
          <p:nvPr/>
        </p:nvPicPr>
        <p:blipFill>
          <a:blip r:embed="rId3"/>
          <a:stretch>
            <a:fillRect/>
          </a:stretch>
        </p:blipFill>
        <p:spPr>
          <a:xfrm>
            <a:off x="2571892" y="4368091"/>
            <a:ext cx="7126291" cy="2489909"/>
          </a:xfrm>
          <a:prstGeom prst="rect">
            <a:avLst/>
          </a:prstGeom>
        </p:spPr>
      </p:pic>
    </p:spTree>
    <p:extLst>
      <p:ext uri="{BB962C8B-B14F-4D97-AF65-F5344CB8AC3E}">
        <p14:creationId xmlns:p14="http://schemas.microsoft.com/office/powerpoint/2010/main" val="16054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7A361-373E-F943-82DC-2E0FA76852D4}"/>
              </a:ext>
            </a:extLst>
          </p:cNvPr>
          <p:cNvSpPr>
            <a:spLocks noGrp="1"/>
          </p:cNvSpPr>
          <p:nvPr>
            <p:ph type="title"/>
          </p:nvPr>
        </p:nvSpPr>
        <p:spPr/>
        <p:txBody>
          <a:bodyPr/>
          <a:lstStyle/>
          <a:p>
            <a:r>
              <a:rPr lang="en-US" dirty="0"/>
              <a:t>Round 3 Cryptanalysis</a:t>
            </a:r>
          </a:p>
        </p:txBody>
      </p:sp>
      <p:sp>
        <p:nvSpPr>
          <p:cNvPr id="12" name="Content Placeholder 2">
            <a:extLst>
              <a:ext uri="{FF2B5EF4-FFF2-40B4-BE49-F238E27FC236}">
                <a16:creationId xmlns:a16="http://schemas.microsoft.com/office/drawing/2014/main" id="{07A0A971-9C90-DE48-BB44-CC53AA5647A8}"/>
              </a:ext>
            </a:extLst>
          </p:cNvPr>
          <p:cNvSpPr txBox="1">
            <a:spLocks/>
          </p:cNvSpPr>
          <p:nvPr/>
        </p:nvSpPr>
        <p:spPr>
          <a:xfrm>
            <a:off x="262466" y="1749778"/>
            <a:ext cx="11437697" cy="4900403"/>
          </a:xfrm>
          <a:prstGeom prst="rect">
            <a:avLst/>
          </a:prstGeom>
        </p:spPr>
        <p:txBody>
          <a:bodyPr vert="horz" lIns="91440" tIns="45720" rIns="91440" bIns="45720" rtlCol="0">
            <a:normAutofit fontScale="775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41300" lvl="0" indent="-196850">
              <a:lnSpc>
                <a:spcPct val="115000"/>
              </a:lnSpc>
              <a:spcBef>
                <a:spcPts val="300"/>
              </a:spcBef>
              <a:buClr>
                <a:schemeClr val="dk1"/>
              </a:buClr>
              <a:buSzPts val="1100"/>
              <a:buFont typeface="Roboto Condensed Light"/>
              <a:buChar char="■"/>
            </a:pPr>
            <a:r>
              <a:rPr lang="en-US" dirty="0">
                <a:solidFill>
                  <a:schemeClr val="dk1"/>
                </a:solidFill>
                <a:uFill>
                  <a:noFill/>
                </a:uFill>
                <a:latin typeface="Roboto Condensed Light"/>
                <a:ea typeface="Roboto Condensed Light"/>
                <a:cs typeface="Roboto Condensed Light"/>
                <a:sym typeface="Roboto Condensed Light"/>
              </a:rPr>
              <a:t>Multivariate signature schemes </a:t>
            </a:r>
            <a:r>
              <a:rPr lang="en-US" dirty="0">
                <a:solidFill>
                  <a:schemeClr val="accent2"/>
                </a:solidFill>
                <a:uFill>
                  <a:noFill/>
                </a:uFill>
                <a:latin typeface="Roboto Condensed Light"/>
                <a:ea typeface="Roboto Condensed Light"/>
                <a:cs typeface="Roboto Condensed Light"/>
                <a:sym typeface="Roboto Condensed Light"/>
              </a:rPr>
              <a:t>Rainbow</a:t>
            </a:r>
            <a:r>
              <a:rPr lang="en-US" dirty="0">
                <a:solidFill>
                  <a:schemeClr val="dk1"/>
                </a:solidFill>
                <a:uFill>
                  <a:noFill/>
                </a:uFill>
                <a:latin typeface="Roboto Condensed Light"/>
                <a:ea typeface="Roboto Condensed Light"/>
                <a:cs typeface="Roboto Condensed Light"/>
                <a:sym typeface="Roboto Condensed Light"/>
              </a:rPr>
              <a:t> and </a:t>
            </a:r>
            <a:r>
              <a:rPr lang="en-US" dirty="0" err="1">
                <a:solidFill>
                  <a:schemeClr val="accent6"/>
                </a:solidFill>
                <a:uFill>
                  <a:noFill/>
                </a:uFill>
                <a:latin typeface="Roboto Condensed Light"/>
                <a:ea typeface="Roboto Condensed Light"/>
                <a:cs typeface="Roboto Condensed Light"/>
                <a:sym typeface="Roboto Condensed Light"/>
              </a:rPr>
              <a:t>GeMSS</a:t>
            </a:r>
            <a:br>
              <a:rPr lang="en-US" dirty="0">
                <a:solidFill>
                  <a:schemeClr val="dk1"/>
                </a:solidFill>
                <a:uFill>
                  <a:noFill/>
                </a:uFill>
                <a:latin typeface="Roboto Condensed Light"/>
                <a:ea typeface="Roboto Condensed Light"/>
                <a:cs typeface="Roboto Condensed Light"/>
                <a:sym typeface="Roboto Condensed Light"/>
              </a:rPr>
            </a:br>
            <a:endParaRPr lang="en-US" dirty="0">
              <a:solidFill>
                <a:schemeClr val="dk1"/>
              </a:solidFill>
              <a:uFill>
                <a:noFill/>
              </a:uFill>
              <a:latin typeface="Roboto Condensed Light"/>
              <a:ea typeface="Roboto Condensed Light"/>
              <a:cs typeface="Roboto Condensed Light"/>
              <a:sym typeface="Roboto Condensed Light"/>
            </a:endParaRPr>
          </a:p>
          <a:p>
            <a:pPr marL="241300" lvl="0" indent="-196850">
              <a:lnSpc>
                <a:spcPct val="115000"/>
              </a:lnSpc>
              <a:spcBef>
                <a:spcPts val="300"/>
              </a:spcBef>
              <a:buClr>
                <a:schemeClr val="dk1"/>
              </a:buClr>
              <a:buSzPts val="1100"/>
              <a:buFont typeface="Roboto Condensed Light"/>
              <a:buChar char="■"/>
            </a:pPr>
            <a:r>
              <a:rPr lang="en-US" dirty="0">
                <a:solidFill>
                  <a:schemeClr val="dk1"/>
                </a:solidFill>
                <a:uFill>
                  <a:noFill/>
                </a:uFill>
                <a:latin typeface="Roboto Condensed Light"/>
                <a:ea typeface="Roboto Condensed Light"/>
                <a:cs typeface="Roboto Condensed Light"/>
                <a:sym typeface="Roboto Condensed Light"/>
              </a:rPr>
              <a:t>Both substantially attacked by new </a:t>
            </a:r>
            <a:r>
              <a:rPr lang="en-US" dirty="0" err="1">
                <a:solidFill>
                  <a:schemeClr val="dk1"/>
                </a:solidFill>
                <a:uFill>
                  <a:noFill/>
                </a:uFill>
                <a:latin typeface="Roboto Condensed Light"/>
                <a:ea typeface="Roboto Condensed Light"/>
                <a:cs typeface="Roboto Condensed Light"/>
                <a:sym typeface="Roboto Condensed Light"/>
              </a:rPr>
              <a:t>MinRank</a:t>
            </a:r>
            <a:r>
              <a:rPr lang="en-US" dirty="0">
                <a:solidFill>
                  <a:schemeClr val="dk1"/>
                </a:solidFill>
                <a:uFill>
                  <a:noFill/>
                </a:uFill>
                <a:latin typeface="Roboto Condensed Light"/>
                <a:ea typeface="Roboto Condensed Light"/>
                <a:cs typeface="Roboto Condensed Light"/>
                <a:sym typeface="Roboto Condensed Light"/>
              </a:rPr>
              <a:t>-style attacks </a:t>
            </a:r>
            <a:r>
              <a:rPr lang="en-US" sz="2300" dirty="0">
                <a:solidFill>
                  <a:schemeClr val="dk1"/>
                </a:solidFill>
                <a:uFill>
                  <a:noFill/>
                </a:uFill>
                <a:latin typeface="Roboto Condensed Light"/>
                <a:ea typeface="Roboto Condensed Light"/>
                <a:cs typeface="Roboto Condensed Light"/>
                <a:sym typeface="Roboto Condensed Light"/>
              </a:rPr>
              <a:t>[</a:t>
            </a:r>
            <a:r>
              <a:rPr lang="en-US" sz="2300" dirty="0" err="1">
                <a:solidFill>
                  <a:schemeClr val="dk1"/>
                </a:solidFill>
                <a:uFill>
                  <a:noFill/>
                </a:uFill>
                <a:latin typeface="Roboto Condensed Light"/>
                <a:ea typeface="Roboto Condensed Light"/>
                <a:cs typeface="Roboto Condensed Light"/>
                <a:sym typeface="Roboto Condensed Light"/>
              </a:rPr>
              <a:t>Beullens</a:t>
            </a:r>
            <a:r>
              <a:rPr lang="en-US" sz="2300" dirty="0">
                <a:solidFill>
                  <a:schemeClr val="dk1"/>
                </a:solidFill>
                <a:uFill>
                  <a:noFill/>
                </a:uFill>
                <a:latin typeface="Roboto Condensed Light"/>
                <a:ea typeface="Roboto Condensed Light"/>
                <a:cs typeface="Roboto Condensed Light"/>
                <a:sym typeface="Roboto Condensed Light"/>
              </a:rPr>
              <a:t> and </a:t>
            </a:r>
            <a:r>
              <a:rPr lang="en-US" sz="2300" dirty="0">
                <a:solidFill>
                  <a:schemeClr val="dk1"/>
                </a:solidFill>
                <a:latin typeface="Roboto Condensed Light"/>
                <a:ea typeface="Roboto Condensed Light"/>
                <a:cs typeface="Roboto Condensed Light"/>
                <a:sym typeface="Roboto Condensed Light"/>
              </a:rPr>
              <a:t>Tao/</a:t>
            </a:r>
            <a:r>
              <a:rPr lang="en-US" sz="2300" dirty="0" err="1">
                <a:solidFill>
                  <a:schemeClr val="dk1"/>
                </a:solidFill>
                <a:latin typeface="Roboto Condensed Light"/>
                <a:ea typeface="Roboto Condensed Light"/>
                <a:cs typeface="Roboto Condensed Light"/>
                <a:sym typeface="Roboto Condensed Light"/>
              </a:rPr>
              <a:t>Petzoldt</a:t>
            </a:r>
            <a:r>
              <a:rPr lang="en-US" sz="2300" dirty="0">
                <a:solidFill>
                  <a:schemeClr val="dk1"/>
                </a:solidFill>
                <a:latin typeface="Roboto Condensed Light"/>
                <a:ea typeface="Roboto Condensed Light"/>
                <a:cs typeface="Roboto Condensed Light"/>
                <a:sym typeface="Roboto Condensed Light"/>
              </a:rPr>
              <a:t>/Ding]</a:t>
            </a:r>
            <a:endParaRPr lang="en-US" sz="2300" dirty="0">
              <a:solidFill>
                <a:schemeClr val="dk1"/>
              </a:solidFill>
              <a:uFill>
                <a:noFill/>
              </a:uFill>
              <a:latin typeface="Roboto Condensed Light"/>
              <a:ea typeface="Roboto Condensed Light"/>
              <a:cs typeface="Roboto Condensed Light"/>
              <a:sym typeface="Roboto Condensed Light"/>
            </a:endParaRPr>
          </a:p>
          <a:p>
            <a:pPr marL="241300" lvl="0" indent="-196850">
              <a:lnSpc>
                <a:spcPct val="115000"/>
              </a:lnSpc>
              <a:spcBef>
                <a:spcPts val="300"/>
              </a:spcBef>
              <a:buClr>
                <a:schemeClr val="dk1"/>
              </a:buClr>
              <a:buSzPts val="1100"/>
              <a:buFont typeface="Roboto Condensed Light"/>
              <a:buChar char="■"/>
            </a:pPr>
            <a:r>
              <a:rPr lang="en-US" dirty="0">
                <a:solidFill>
                  <a:schemeClr val="dk1"/>
                </a:solidFill>
                <a:uFill>
                  <a:noFill/>
                </a:uFill>
                <a:latin typeface="Roboto Condensed Light"/>
                <a:ea typeface="Roboto Condensed Light"/>
                <a:cs typeface="Roboto Condensed Light"/>
                <a:sym typeface="Roboto Condensed Light"/>
              </a:rPr>
              <a:t>(Was not part of end-of-2</a:t>
            </a:r>
            <a:r>
              <a:rPr lang="en-US" baseline="30000" dirty="0">
                <a:solidFill>
                  <a:schemeClr val="dk1"/>
                </a:solidFill>
                <a:uFill>
                  <a:noFill/>
                </a:uFill>
                <a:latin typeface="Roboto Condensed Light"/>
                <a:ea typeface="Roboto Condensed Light"/>
                <a:cs typeface="Roboto Condensed Light"/>
                <a:sym typeface="Roboto Condensed Light"/>
              </a:rPr>
              <a:t>nd</a:t>
            </a:r>
            <a:r>
              <a:rPr lang="en-US" dirty="0">
                <a:solidFill>
                  <a:schemeClr val="dk1"/>
                </a:solidFill>
                <a:uFill>
                  <a:noFill/>
                </a:uFill>
                <a:latin typeface="Roboto Condensed Light"/>
                <a:ea typeface="Roboto Condensed Light"/>
                <a:cs typeface="Roboto Condensed Light"/>
                <a:sym typeface="Roboto Condensed Light"/>
              </a:rPr>
              <a:t>-Round decision-making)</a:t>
            </a:r>
          </a:p>
          <a:p>
            <a:pPr marL="241300" lvl="0" indent="-196850">
              <a:lnSpc>
                <a:spcPct val="115000"/>
              </a:lnSpc>
              <a:spcBef>
                <a:spcPts val="300"/>
              </a:spcBef>
              <a:buClr>
                <a:schemeClr val="dk1"/>
              </a:buClr>
              <a:buSzPts val="1100"/>
              <a:buFont typeface="Roboto Condensed Light"/>
              <a:buChar char="■"/>
            </a:pPr>
            <a:endParaRPr lang="en-US" dirty="0">
              <a:solidFill>
                <a:schemeClr val="dk1"/>
              </a:solidFill>
              <a:uFill>
                <a:noFill/>
              </a:uFill>
              <a:latin typeface="Roboto Condensed Light"/>
              <a:ea typeface="Roboto Condensed Light"/>
              <a:cs typeface="Roboto Condensed Light"/>
              <a:sym typeface="Roboto Condensed Light"/>
            </a:endParaRPr>
          </a:p>
          <a:p>
            <a:pPr marL="241300" lvl="0" indent="-196850">
              <a:lnSpc>
                <a:spcPct val="115000"/>
              </a:lnSpc>
              <a:spcBef>
                <a:spcPts val="300"/>
              </a:spcBef>
              <a:buClr>
                <a:schemeClr val="dk1"/>
              </a:buClr>
              <a:buSzPts val="1100"/>
              <a:buFont typeface="Roboto Condensed Light"/>
              <a:buChar char="■"/>
            </a:pPr>
            <a:r>
              <a:rPr lang="en-US" dirty="0">
                <a:solidFill>
                  <a:schemeClr val="accent2"/>
                </a:solidFill>
                <a:uFill>
                  <a:noFill/>
                </a:uFill>
                <a:latin typeface="Roboto Condensed Light"/>
                <a:ea typeface="Roboto Condensed Light"/>
                <a:cs typeface="Roboto Condensed Light"/>
                <a:sym typeface="Roboto Condensed Light"/>
              </a:rPr>
              <a:t>Rainbow</a:t>
            </a:r>
            <a:r>
              <a:rPr lang="en-US" dirty="0">
                <a:solidFill>
                  <a:schemeClr val="dk1"/>
                </a:solidFill>
                <a:uFill>
                  <a:noFill/>
                </a:uFill>
                <a:latin typeface="Roboto Condensed Light"/>
                <a:ea typeface="Roboto Condensed Light"/>
                <a:cs typeface="Roboto Condensed Light"/>
                <a:sym typeface="Roboto Condensed Light"/>
              </a:rPr>
              <a:t> loses ~16 bits of security at Level 1, and ~55 bits of security at Level 5</a:t>
            </a:r>
          </a:p>
          <a:p>
            <a:pPr marL="241300" lvl="0" indent="-196850">
              <a:lnSpc>
                <a:spcPct val="115000"/>
              </a:lnSpc>
              <a:spcBef>
                <a:spcPts val="300"/>
              </a:spcBef>
              <a:buClr>
                <a:schemeClr val="dk1"/>
              </a:buClr>
              <a:buSzPts val="1100"/>
              <a:buFont typeface="Roboto Condensed Light"/>
              <a:buChar char="■"/>
            </a:pPr>
            <a:r>
              <a:rPr lang="en-US" dirty="0">
                <a:solidFill>
                  <a:schemeClr val="dk1"/>
                </a:solidFill>
                <a:uFill>
                  <a:noFill/>
                </a:uFill>
                <a:latin typeface="Roboto Condensed Light"/>
                <a:ea typeface="Roboto Condensed Light"/>
                <a:cs typeface="Roboto Condensed Light"/>
                <a:sym typeface="Roboto Condensed Light"/>
              </a:rPr>
              <a:t>(Rainbow team proposes new security analysis accounting for memory costs – correct?)</a:t>
            </a:r>
          </a:p>
          <a:p>
            <a:pPr marL="241300" lvl="0" indent="-196850">
              <a:lnSpc>
                <a:spcPct val="115000"/>
              </a:lnSpc>
              <a:spcBef>
                <a:spcPts val="300"/>
              </a:spcBef>
              <a:buClr>
                <a:schemeClr val="dk1"/>
              </a:buClr>
              <a:buSzPts val="1100"/>
              <a:buFont typeface="Roboto Condensed Light"/>
              <a:buChar char="■"/>
            </a:pPr>
            <a:endParaRPr lang="en-US" dirty="0">
              <a:solidFill>
                <a:schemeClr val="dk1"/>
              </a:solidFill>
              <a:uFill>
                <a:noFill/>
              </a:uFill>
              <a:latin typeface="Roboto Condensed Light"/>
              <a:ea typeface="Roboto Condensed Light"/>
              <a:cs typeface="Roboto Condensed Light"/>
              <a:sym typeface="Roboto Condensed Light"/>
            </a:endParaRPr>
          </a:p>
          <a:p>
            <a:pPr marL="241300" lvl="0" indent="-196850">
              <a:lnSpc>
                <a:spcPct val="115000"/>
              </a:lnSpc>
              <a:spcBef>
                <a:spcPts val="300"/>
              </a:spcBef>
              <a:buClr>
                <a:schemeClr val="dk1"/>
              </a:buClr>
              <a:buSzPts val="1100"/>
              <a:buFont typeface="Roboto Condensed Light"/>
              <a:buChar char="■"/>
            </a:pPr>
            <a:r>
              <a:rPr lang="en-US" dirty="0" err="1">
                <a:solidFill>
                  <a:schemeClr val="accent6"/>
                </a:solidFill>
                <a:uFill>
                  <a:noFill/>
                </a:uFill>
                <a:latin typeface="Roboto Condensed Light"/>
                <a:ea typeface="Roboto Condensed Light"/>
                <a:cs typeface="Roboto Condensed Light"/>
                <a:sym typeface="Roboto Condensed Light"/>
              </a:rPr>
              <a:t>GeMSS</a:t>
            </a:r>
            <a:r>
              <a:rPr lang="en-US" dirty="0">
                <a:solidFill>
                  <a:schemeClr val="dk1"/>
                </a:solidFill>
                <a:uFill>
                  <a:noFill/>
                </a:uFill>
                <a:latin typeface="Roboto Condensed Light"/>
                <a:ea typeface="Roboto Condensed Light"/>
                <a:cs typeface="Roboto Condensed Light"/>
                <a:sym typeface="Roboto Condensed Light"/>
              </a:rPr>
              <a:t> loses up to 71 bits of security at Level 1, and up to 196 bits of security at Level 5</a:t>
            </a:r>
          </a:p>
          <a:p>
            <a:pPr marL="241300" lvl="0" indent="-196850">
              <a:lnSpc>
                <a:spcPct val="115000"/>
              </a:lnSpc>
              <a:spcBef>
                <a:spcPts val="300"/>
              </a:spcBef>
              <a:buClr>
                <a:schemeClr val="dk1"/>
              </a:buClr>
              <a:buSzPts val="1100"/>
              <a:buFont typeface="Roboto Condensed Light"/>
              <a:buChar char="■"/>
            </a:pPr>
            <a:r>
              <a:rPr lang="en-US" dirty="0">
                <a:solidFill>
                  <a:schemeClr val="dk1"/>
                </a:solidFill>
                <a:uFill>
                  <a:noFill/>
                </a:uFill>
                <a:latin typeface="Roboto Condensed Light"/>
                <a:ea typeface="Roboto Condensed Light"/>
                <a:cs typeface="Roboto Condensed Light"/>
                <a:sym typeface="Roboto Condensed Light"/>
              </a:rPr>
              <a:t>Notably, there seems to be very little security gain between their Level 1 and Level 5 parameter sets now</a:t>
            </a:r>
            <a:endParaRPr lang="en-US" sz="2000" dirty="0">
              <a:solidFill>
                <a:schemeClr val="dk1"/>
              </a:solidFill>
              <a:latin typeface="Roboto Condensed Light"/>
              <a:ea typeface="Roboto Condensed Light"/>
              <a:cs typeface="Roboto Condensed Light"/>
              <a:sym typeface="Roboto Condensed Light"/>
            </a:endParaRPr>
          </a:p>
          <a:p>
            <a:pPr marL="457200" indent="-457200">
              <a:buFont typeface="Arial" panose="020B0604020202020204" pitchFamily="34" charset="0"/>
              <a:buChar char="•"/>
            </a:pPr>
            <a:endParaRPr lang="en-US" dirty="0">
              <a:solidFill>
                <a:schemeClr val="accent6"/>
              </a:solidFill>
            </a:endParaRPr>
          </a:p>
        </p:txBody>
      </p:sp>
    </p:spTree>
    <p:extLst>
      <p:ext uri="{BB962C8B-B14F-4D97-AF65-F5344CB8AC3E}">
        <p14:creationId xmlns:p14="http://schemas.microsoft.com/office/powerpoint/2010/main" val="100520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7A361-373E-F943-82DC-2E0FA76852D4}"/>
              </a:ext>
            </a:extLst>
          </p:cNvPr>
          <p:cNvSpPr>
            <a:spLocks noGrp="1"/>
          </p:cNvSpPr>
          <p:nvPr>
            <p:ph type="title"/>
          </p:nvPr>
        </p:nvSpPr>
        <p:spPr/>
        <p:txBody>
          <a:bodyPr/>
          <a:lstStyle/>
          <a:p>
            <a:r>
              <a:rPr lang="en-US" dirty="0"/>
              <a:t>State of the signature schemes</a:t>
            </a:r>
          </a:p>
        </p:txBody>
      </p:sp>
      <p:sp>
        <p:nvSpPr>
          <p:cNvPr id="12" name="Content Placeholder 2">
            <a:extLst>
              <a:ext uri="{FF2B5EF4-FFF2-40B4-BE49-F238E27FC236}">
                <a16:creationId xmlns:a16="http://schemas.microsoft.com/office/drawing/2014/main" id="{07A0A971-9C90-DE48-BB44-CC53AA5647A8}"/>
              </a:ext>
            </a:extLst>
          </p:cNvPr>
          <p:cNvSpPr txBox="1">
            <a:spLocks/>
          </p:cNvSpPr>
          <p:nvPr/>
        </p:nvSpPr>
        <p:spPr>
          <a:xfrm>
            <a:off x="573795" y="1314818"/>
            <a:ext cx="10515600" cy="1679221"/>
          </a:xfrm>
          <a:prstGeom prst="rect">
            <a:avLst/>
          </a:prstGeom>
        </p:spPr>
        <p:txBody>
          <a:bodyPr vert="horz" lIns="91440" tIns="45720" rIns="91440" bIns="45720" numCol="2"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400" dirty="0">
                <a:solidFill>
                  <a:schemeClr val="accent2"/>
                </a:solidFill>
              </a:rPr>
              <a:t>Dilithium</a:t>
            </a:r>
            <a:r>
              <a:rPr lang="en-US" sz="2400" dirty="0"/>
              <a:t> – lattice based</a:t>
            </a:r>
          </a:p>
          <a:p>
            <a:pPr marL="457200" indent="-457200">
              <a:buFont typeface="Arial" panose="020B0604020202020204" pitchFamily="34" charset="0"/>
              <a:buChar char="•"/>
            </a:pPr>
            <a:r>
              <a:rPr lang="en-US" sz="2400" dirty="0">
                <a:solidFill>
                  <a:schemeClr val="accent2"/>
                </a:solidFill>
              </a:rPr>
              <a:t>Falcon</a:t>
            </a:r>
            <a:r>
              <a:rPr lang="en-US" sz="2400" dirty="0"/>
              <a:t> – lattice-based</a:t>
            </a:r>
          </a:p>
          <a:p>
            <a:pPr marL="457200" indent="-457200">
              <a:buFont typeface="Arial" panose="020B0604020202020204" pitchFamily="34" charset="0"/>
              <a:buChar char="•"/>
            </a:pPr>
            <a:r>
              <a:rPr lang="en-US" sz="2400" dirty="0">
                <a:solidFill>
                  <a:schemeClr val="accent6"/>
                </a:solidFill>
              </a:rPr>
              <a:t>SPHINCS+</a:t>
            </a:r>
            <a:r>
              <a:rPr lang="en-US" sz="2400" dirty="0"/>
              <a:t> - hash-based</a:t>
            </a:r>
          </a:p>
          <a:p>
            <a:pPr marL="457200" indent="-457200">
              <a:buFont typeface="Arial" panose="020B0604020202020204" pitchFamily="34" charset="0"/>
              <a:buChar char="•"/>
            </a:pPr>
            <a:r>
              <a:rPr lang="en-US" sz="2400" dirty="0">
                <a:solidFill>
                  <a:schemeClr val="accent6"/>
                </a:solidFill>
              </a:rPr>
              <a:t>Picnic </a:t>
            </a:r>
            <a:r>
              <a:rPr lang="en-US" sz="2400" dirty="0"/>
              <a:t>– ZKP/MPC-in-the head</a:t>
            </a:r>
          </a:p>
          <a:p>
            <a:pPr marL="457200" indent="-457200">
              <a:buFont typeface="Arial" panose="020B0604020202020204" pitchFamily="34" charset="0"/>
              <a:buChar char="•"/>
            </a:pPr>
            <a:r>
              <a:rPr lang="en-US" sz="2400" dirty="0">
                <a:solidFill>
                  <a:schemeClr val="accent2"/>
                </a:solidFill>
              </a:rPr>
              <a:t>Rainbow</a:t>
            </a:r>
            <a:r>
              <a:rPr lang="en-US" sz="2400" dirty="0"/>
              <a:t> – multivariate</a:t>
            </a:r>
          </a:p>
          <a:p>
            <a:pPr marL="457200" indent="-457200">
              <a:buFont typeface="Arial" panose="020B0604020202020204" pitchFamily="34" charset="0"/>
              <a:buChar char="•"/>
            </a:pPr>
            <a:r>
              <a:rPr lang="en-US" sz="2400" dirty="0" err="1">
                <a:solidFill>
                  <a:schemeClr val="accent6"/>
                </a:solidFill>
              </a:rPr>
              <a:t>GeMSS</a:t>
            </a:r>
            <a:r>
              <a:rPr lang="en-US" sz="2400" dirty="0"/>
              <a:t> - multivariate</a:t>
            </a:r>
          </a:p>
        </p:txBody>
      </p:sp>
      <p:sp>
        <p:nvSpPr>
          <p:cNvPr id="50" name="Content Placeholder 2">
            <a:extLst>
              <a:ext uri="{FF2B5EF4-FFF2-40B4-BE49-F238E27FC236}">
                <a16:creationId xmlns:a16="http://schemas.microsoft.com/office/drawing/2014/main" id="{D8E7BA6A-D410-0C49-A169-D4906CBDAE0D}"/>
              </a:ext>
            </a:extLst>
          </p:cNvPr>
          <p:cNvSpPr txBox="1">
            <a:spLocks/>
          </p:cNvSpPr>
          <p:nvPr/>
        </p:nvSpPr>
        <p:spPr>
          <a:xfrm>
            <a:off x="810491" y="2994040"/>
            <a:ext cx="10868891" cy="3593796"/>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From our 2</a:t>
            </a:r>
            <a:r>
              <a:rPr lang="en-US" baseline="30000" dirty="0"/>
              <a:t>nd</a:t>
            </a:r>
            <a:r>
              <a:rPr lang="en-US" dirty="0"/>
              <a:t> Round Report (NISTIR 8309):</a:t>
            </a:r>
          </a:p>
          <a:p>
            <a:pPr marL="914400" lvl="1" indent="-457200">
              <a:buFont typeface="Arial" panose="020B0604020202020204" pitchFamily="34" charset="0"/>
              <a:buChar char="•"/>
            </a:pPr>
            <a:r>
              <a:rPr lang="en-US" sz="2100" dirty="0">
                <a:solidFill>
                  <a:schemeClr val="tx1"/>
                </a:solidFill>
              </a:rPr>
              <a:t>"NIST sees SPHINCS+ as an extremely conservative choice for standardization. If NIST’s confidence in better performing signature algorithms is shaken by new analysis , SPHINCS+ could provide an immediately available algorithm for standardization at the end of the third round. "  </a:t>
            </a:r>
          </a:p>
          <a:p>
            <a:pPr marL="914400" lvl="1" indent="-457200">
              <a:buFont typeface="Arial" panose="020B0604020202020204" pitchFamily="34" charset="0"/>
              <a:buChar char="•"/>
            </a:pPr>
            <a:endParaRPr lang="en-US" sz="2100" dirty="0">
              <a:solidFill>
                <a:schemeClr val="tx1"/>
              </a:solidFill>
            </a:endParaRPr>
          </a:p>
          <a:p>
            <a:pPr marL="914400" lvl="1" indent="-457200">
              <a:buFont typeface="Arial" panose="020B0604020202020204" pitchFamily="34" charset="0"/>
              <a:buChar char="•"/>
            </a:pPr>
            <a:r>
              <a:rPr lang="en-US" sz="2100" dirty="0">
                <a:solidFill>
                  <a:schemeClr val="tx1"/>
                </a:solidFill>
              </a:rPr>
              <a:t>“NIST is pleased with the progress of the PQC standardization effort but recognizes that current and future research may lead to promising schemes which were not part of the NIST PQC Standardization Project. </a:t>
            </a:r>
            <a:r>
              <a:rPr lang="en-US" sz="2100" i="1" dirty="0">
                <a:solidFill>
                  <a:schemeClr val="tx1"/>
                </a:solidFill>
              </a:rPr>
              <a:t>NIST may adopt a mechanism to accept such proposals at a later date. In particular, NIST would be interested in a general-purpose digital signature scheme which is not based on structured lattices</a:t>
            </a:r>
            <a:r>
              <a:rPr lang="en-US" sz="2100" dirty="0">
                <a:solidFill>
                  <a:schemeClr val="tx1"/>
                </a:solidFill>
              </a:rPr>
              <a:t>.”</a:t>
            </a:r>
          </a:p>
        </p:txBody>
      </p:sp>
    </p:spTree>
    <p:extLst>
      <p:ext uri="{BB962C8B-B14F-4D97-AF65-F5344CB8AC3E}">
        <p14:creationId xmlns:p14="http://schemas.microsoft.com/office/powerpoint/2010/main" val="3415504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573795" y="1314818"/>
            <a:ext cx="11042072" cy="5002855"/>
          </a:xfrm>
        </p:spPr>
        <p:txBody>
          <a:bodyPr/>
          <a:lstStyle/>
          <a:p>
            <a:pPr marL="457200" indent="-457200">
              <a:buFont typeface="Arial" panose="020B0604020202020204" pitchFamily="34" charset="0"/>
              <a:buChar char="•"/>
            </a:pPr>
            <a:r>
              <a:rPr lang="en-US" dirty="0"/>
              <a:t>The 3</a:t>
            </a:r>
            <a:r>
              <a:rPr lang="en-US" baseline="30000" dirty="0"/>
              <a:t>rd</a:t>
            </a:r>
            <a:r>
              <a:rPr lang="en-US" dirty="0"/>
              <a:t> round will last 12-18 months</a:t>
            </a:r>
          </a:p>
          <a:p>
            <a:pPr marL="914400" lvl="1" indent="-457200">
              <a:buFont typeface="Arial" panose="020B0604020202020204" pitchFamily="34" charset="0"/>
              <a:buChar char="•"/>
            </a:pPr>
            <a:r>
              <a:rPr lang="en-US" sz="2400" dirty="0">
                <a:solidFill>
                  <a:schemeClr val="bg2">
                    <a:lumMod val="25000"/>
                  </a:schemeClr>
                </a:solidFill>
              </a:rPr>
              <a:t>NIST will then select which finalist algorithms to standardize</a:t>
            </a:r>
          </a:p>
          <a:p>
            <a:pPr marL="914400" lvl="1" indent="-457200">
              <a:buFont typeface="Arial" panose="020B0604020202020204" pitchFamily="34" charset="0"/>
              <a:buChar char="•"/>
            </a:pPr>
            <a:r>
              <a:rPr lang="en-US" sz="2400" dirty="0">
                <a:solidFill>
                  <a:schemeClr val="bg2">
                    <a:lumMod val="25000"/>
                  </a:schemeClr>
                </a:solidFill>
              </a:rPr>
              <a:t>NIST will also select which alternates to keep studying in a 4</a:t>
            </a:r>
            <a:r>
              <a:rPr lang="en-US" sz="2400" baseline="30000" dirty="0">
                <a:solidFill>
                  <a:schemeClr val="bg2">
                    <a:lumMod val="25000"/>
                  </a:schemeClr>
                </a:solidFill>
              </a:rPr>
              <a:t>th</a:t>
            </a:r>
            <a:r>
              <a:rPr lang="en-US" sz="2400" dirty="0">
                <a:solidFill>
                  <a:schemeClr val="bg2">
                    <a:lumMod val="25000"/>
                  </a:schemeClr>
                </a:solidFill>
              </a:rPr>
              <a:t> round (*)</a:t>
            </a:r>
          </a:p>
          <a:p>
            <a:pPr marL="914400" lvl="1" indent="-457200">
              <a:buFont typeface="Arial" panose="020B0604020202020204" pitchFamily="34" charset="0"/>
              <a:buChar char="•"/>
            </a:pPr>
            <a:r>
              <a:rPr lang="en-US" sz="2400" dirty="0">
                <a:solidFill>
                  <a:schemeClr val="bg2">
                    <a:lumMod val="25000"/>
                  </a:schemeClr>
                </a:solidFill>
              </a:rPr>
              <a:t>The 4</a:t>
            </a:r>
            <a:r>
              <a:rPr lang="en-US" sz="2400" baseline="30000" dirty="0">
                <a:solidFill>
                  <a:schemeClr val="bg2">
                    <a:lumMod val="25000"/>
                  </a:schemeClr>
                </a:solidFill>
              </a:rPr>
              <a:t>th</a:t>
            </a:r>
            <a:r>
              <a:rPr lang="en-US" sz="2400" dirty="0">
                <a:solidFill>
                  <a:schemeClr val="bg2">
                    <a:lumMod val="25000"/>
                  </a:schemeClr>
                </a:solidFill>
              </a:rPr>
              <a:t> round will similarly be 12-18 months</a:t>
            </a:r>
          </a:p>
          <a:p>
            <a:pPr marL="914400" lvl="1" indent="-457200">
              <a:buFont typeface="Arial" panose="020B0604020202020204" pitchFamily="34" charset="0"/>
              <a:buChar char="•"/>
            </a:pPr>
            <a:r>
              <a:rPr lang="en-US" sz="2400" dirty="0">
                <a:solidFill>
                  <a:schemeClr val="bg2">
                    <a:lumMod val="25000"/>
                  </a:schemeClr>
                </a:solidFill>
              </a:rPr>
              <a:t>NIST may decide to consider new schemes at some point</a:t>
            </a:r>
          </a:p>
          <a:p>
            <a:pPr marL="914400" lvl="1" indent="-457200">
              <a:buFont typeface="Arial" panose="020B0604020202020204" pitchFamily="34" charset="0"/>
              <a:buChar char="•"/>
            </a:pPr>
            <a:endParaRPr lang="en-US" dirty="0">
              <a:solidFill>
                <a:schemeClr val="bg2">
                  <a:lumMod val="25000"/>
                </a:schemeClr>
              </a:solidFill>
            </a:endParaRPr>
          </a:p>
          <a:p>
            <a:pPr marL="457200" indent="-457200">
              <a:buFont typeface="Arial" panose="020B0604020202020204" pitchFamily="34" charset="0"/>
              <a:buChar char="•"/>
            </a:pPr>
            <a:r>
              <a:rPr lang="en-US" dirty="0"/>
              <a:t>NIST will hold a virtual 3rd PQC Standardization Conference </a:t>
            </a:r>
          </a:p>
          <a:p>
            <a:pPr marL="914400" lvl="1" indent="-457200">
              <a:buFont typeface="Arial" panose="020B0604020202020204" pitchFamily="34" charset="0"/>
              <a:buChar char="•"/>
            </a:pPr>
            <a:r>
              <a:rPr lang="en-US" sz="2400" dirty="0">
                <a:solidFill>
                  <a:schemeClr val="tx1"/>
                </a:solidFill>
              </a:rPr>
              <a:t>We are planning for late May – early June 2021</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We expect to release draft standards for public comment in 2022-2023</a:t>
            </a:r>
          </a:p>
          <a:p>
            <a:pPr marL="457200" indent="-457200">
              <a:buFont typeface="Arial" panose="020B0604020202020204" pitchFamily="34" charset="0"/>
              <a:buChar char="•"/>
            </a:pPr>
            <a:endParaRPr lang="en-US" dirty="0">
              <a:solidFill>
                <a:schemeClr val="bg2">
                  <a:lumMod val="25000"/>
                </a:schemeClr>
              </a:solidFill>
            </a:endParaRPr>
          </a:p>
          <a:p>
            <a:pPr marL="457200" indent="-457200">
              <a:buFont typeface="Arial" panose="020B0604020202020204" pitchFamily="34" charset="0"/>
              <a:buChar char="•"/>
            </a:pPr>
            <a:r>
              <a:rPr lang="en-US" dirty="0">
                <a:solidFill>
                  <a:schemeClr val="bg2">
                    <a:lumMod val="25000"/>
                  </a:schemeClr>
                </a:solidFill>
              </a:rPr>
              <a:t>The finalized standard will hopefully be ready by 2024</a:t>
            </a:r>
          </a:p>
          <a:p>
            <a:pPr marL="457200" indent="-457200">
              <a:buFont typeface="Arial" panose="020B0604020202020204" pitchFamily="34" charset="0"/>
              <a:buChar char="•"/>
            </a:pPr>
            <a:endParaRPr lang="en-US" dirty="0">
              <a:solidFill>
                <a:schemeClr val="bg2">
                  <a:lumMod val="50000"/>
                </a:schemeClr>
              </a:solidFill>
            </a:endParaRPr>
          </a:p>
          <a:p>
            <a:pPr marL="457200" indent="-457200">
              <a:buFont typeface="Arial" panose="020B0604020202020204" pitchFamily="34" charset="0"/>
              <a:buChar char="•"/>
            </a:pPr>
            <a:endParaRPr lang="en-US" dirty="0">
              <a:solidFill>
                <a:schemeClr val="bg2">
                  <a:lumMod val="50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Timeline</a:t>
            </a:r>
          </a:p>
        </p:txBody>
      </p:sp>
    </p:spTree>
    <p:extLst>
      <p:ext uri="{BB962C8B-B14F-4D97-AF65-F5344CB8AC3E}">
        <p14:creationId xmlns:p14="http://schemas.microsoft.com/office/powerpoint/2010/main" val="50939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471055" y="1215067"/>
            <a:ext cx="11042072" cy="5002855"/>
          </a:xfrm>
        </p:spPr>
        <p:txBody>
          <a:bodyPr/>
          <a:lstStyle/>
          <a:p>
            <a:pPr marL="457200" indent="-457200">
              <a:buFont typeface="Arial" panose="020B0604020202020204" pitchFamily="34" charset="0"/>
              <a:buChar char="•"/>
            </a:pPr>
            <a:r>
              <a:rPr lang="en-US" dirty="0"/>
              <a:t>Many important topics to be studied:</a:t>
            </a:r>
          </a:p>
          <a:p>
            <a:pPr marL="914400" lvl="1" indent="-457200">
              <a:lnSpc>
                <a:spcPct val="100000"/>
              </a:lnSpc>
              <a:buFont typeface="Arial" panose="020B0604020202020204" pitchFamily="34" charset="0"/>
              <a:buChar char="•"/>
            </a:pPr>
            <a:r>
              <a:rPr lang="en-US" dirty="0">
                <a:solidFill>
                  <a:schemeClr val="bg2">
                    <a:lumMod val="25000"/>
                  </a:schemeClr>
                </a:solidFill>
              </a:rPr>
              <a:t>Security proofs in both the ROM and QROM</a:t>
            </a:r>
          </a:p>
          <a:p>
            <a:pPr marL="914400" lvl="1" indent="-457200">
              <a:lnSpc>
                <a:spcPct val="100000"/>
              </a:lnSpc>
              <a:buFont typeface="Arial" panose="020B0604020202020204" pitchFamily="34" charset="0"/>
              <a:buChar char="•"/>
            </a:pPr>
            <a:r>
              <a:rPr lang="en-US" dirty="0">
                <a:solidFill>
                  <a:schemeClr val="bg2">
                    <a:lumMod val="25000"/>
                  </a:schemeClr>
                </a:solidFill>
              </a:rPr>
              <a:t>Does the specific ring/module/field choice matter for security?</a:t>
            </a:r>
          </a:p>
          <a:p>
            <a:pPr marL="1371600" lvl="2" indent="-457200">
              <a:lnSpc>
                <a:spcPct val="100000"/>
              </a:lnSpc>
              <a:buFont typeface="Arial" panose="020B0604020202020204" pitchFamily="34" charset="0"/>
              <a:buChar char="•"/>
            </a:pPr>
            <a:r>
              <a:rPr lang="en-US" dirty="0">
                <a:solidFill>
                  <a:schemeClr val="bg2">
                    <a:lumMod val="25000"/>
                  </a:schemeClr>
                </a:solidFill>
              </a:rPr>
              <a:t>Or choice of noise distribution?  </a:t>
            </a:r>
          </a:p>
          <a:p>
            <a:pPr marL="1371600" lvl="2" indent="-457200">
              <a:lnSpc>
                <a:spcPct val="100000"/>
              </a:lnSpc>
              <a:buFont typeface="Arial" panose="020B0604020202020204" pitchFamily="34" charset="0"/>
              <a:buChar char="•"/>
            </a:pPr>
            <a:r>
              <a:rPr lang="en-US" dirty="0">
                <a:solidFill>
                  <a:schemeClr val="bg2">
                    <a:lumMod val="25000"/>
                  </a:schemeClr>
                </a:solidFill>
              </a:rPr>
              <a:t>Does “product” or “quotient” style LWE matter? </a:t>
            </a:r>
          </a:p>
          <a:p>
            <a:pPr marL="914400" lvl="1" indent="-457200">
              <a:lnSpc>
                <a:spcPct val="100000"/>
              </a:lnSpc>
              <a:buFont typeface="Arial" panose="020B0604020202020204" pitchFamily="34" charset="0"/>
              <a:buChar char="•"/>
            </a:pPr>
            <a:r>
              <a:rPr lang="en-US" dirty="0">
                <a:solidFill>
                  <a:schemeClr val="bg2">
                    <a:lumMod val="25000"/>
                  </a:schemeClr>
                </a:solidFill>
              </a:rPr>
              <a:t>Finer-grained metrics for security of lattice-based crypto  (</a:t>
            </a:r>
            <a:r>
              <a:rPr lang="en-US" dirty="0" err="1">
                <a:solidFill>
                  <a:schemeClr val="bg2">
                    <a:lumMod val="25000"/>
                  </a:schemeClr>
                </a:solidFill>
              </a:rPr>
              <a:t>coreSVP</a:t>
            </a:r>
            <a:r>
              <a:rPr lang="en-US" dirty="0">
                <a:solidFill>
                  <a:schemeClr val="bg2">
                    <a:lumMod val="25000"/>
                  </a:schemeClr>
                </a:solidFill>
              </a:rPr>
              <a:t> vs. real-world security)</a:t>
            </a:r>
          </a:p>
          <a:p>
            <a:pPr marL="914400" lvl="1" indent="-457200">
              <a:lnSpc>
                <a:spcPct val="100000"/>
              </a:lnSpc>
              <a:buFont typeface="Arial" panose="020B0604020202020204" pitchFamily="34" charset="0"/>
              <a:buChar char="•"/>
            </a:pPr>
            <a:r>
              <a:rPr lang="en-US" dirty="0">
                <a:solidFill>
                  <a:schemeClr val="bg2">
                    <a:lumMod val="25000"/>
                  </a:schemeClr>
                </a:solidFill>
              </a:rPr>
              <a:t>Are there any important attack avenues that have gone unnoticed?</a:t>
            </a:r>
          </a:p>
          <a:p>
            <a:pPr marL="914400" lvl="1" indent="-457200">
              <a:lnSpc>
                <a:spcPct val="100000"/>
              </a:lnSpc>
              <a:buFont typeface="Arial" panose="020B0604020202020204" pitchFamily="34" charset="0"/>
              <a:buChar char="•"/>
            </a:pPr>
            <a:r>
              <a:rPr lang="en-US" dirty="0">
                <a:solidFill>
                  <a:schemeClr val="bg2">
                    <a:lumMod val="25000"/>
                  </a:schemeClr>
                </a:solidFill>
              </a:rPr>
              <a:t>Side-channel attacks/resistant implementations for finalists and alternates</a:t>
            </a:r>
          </a:p>
          <a:p>
            <a:pPr marL="914400" lvl="1" indent="-457200">
              <a:lnSpc>
                <a:spcPct val="100000"/>
              </a:lnSpc>
              <a:buFont typeface="Arial" panose="020B0604020202020204" pitchFamily="34" charset="0"/>
              <a:buChar char="•"/>
            </a:pPr>
            <a:r>
              <a:rPr lang="en-US" dirty="0">
                <a:solidFill>
                  <a:schemeClr val="bg2">
                    <a:lumMod val="25000"/>
                  </a:schemeClr>
                </a:solidFill>
              </a:rPr>
              <a:t>More hardware implementations</a:t>
            </a:r>
          </a:p>
          <a:p>
            <a:pPr marL="914400" lvl="1" indent="-457200">
              <a:lnSpc>
                <a:spcPct val="100000"/>
              </a:lnSpc>
              <a:buFont typeface="Arial" panose="020B0604020202020204" pitchFamily="34" charset="0"/>
              <a:buChar char="•"/>
            </a:pPr>
            <a:r>
              <a:rPr lang="en-US" dirty="0">
                <a:solidFill>
                  <a:schemeClr val="bg2">
                    <a:lumMod val="25000"/>
                  </a:schemeClr>
                </a:solidFill>
              </a:rPr>
              <a:t>Ease of implementations – decryption failures, floating point arithmetic, noise sampling, etc.</a:t>
            </a:r>
          </a:p>
          <a:p>
            <a:pPr marL="457200" indent="-457200">
              <a:lnSpc>
                <a:spcPct val="150000"/>
              </a:lnSpc>
              <a:buFont typeface="Arial" panose="020B0604020202020204" pitchFamily="34" charset="0"/>
              <a:buChar char="•"/>
            </a:pPr>
            <a:r>
              <a:rPr lang="en-US" dirty="0">
                <a:solidFill>
                  <a:schemeClr val="bg2">
                    <a:lumMod val="25000"/>
                  </a:schemeClr>
                </a:solidFill>
              </a:rPr>
              <a:t>Specific algorithm questions</a:t>
            </a:r>
          </a:p>
          <a:p>
            <a:pPr marL="914400" lvl="1" indent="-457200">
              <a:lnSpc>
                <a:spcPct val="100000"/>
              </a:lnSpc>
              <a:buFont typeface="Arial" panose="020B0604020202020204" pitchFamily="34" charset="0"/>
              <a:buChar char="•"/>
            </a:pPr>
            <a:r>
              <a:rPr lang="en-US" dirty="0">
                <a:solidFill>
                  <a:schemeClr val="bg2">
                    <a:lumMod val="25000"/>
                  </a:schemeClr>
                </a:solidFill>
              </a:rPr>
              <a:t>Decoding analysis for BIKE, category 1 security levels for </a:t>
            </a:r>
            <a:r>
              <a:rPr lang="en-US" dirty="0" err="1">
                <a:solidFill>
                  <a:schemeClr val="bg2">
                    <a:lumMod val="25000"/>
                  </a:schemeClr>
                </a:solidFill>
              </a:rPr>
              <a:t>Kyber</a:t>
            </a:r>
            <a:r>
              <a:rPr lang="en-US" dirty="0">
                <a:solidFill>
                  <a:schemeClr val="bg2">
                    <a:lumMod val="25000"/>
                  </a:schemeClr>
                </a:solidFill>
              </a:rPr>
              <a:t>/Saber/Dilithium, algebraic cryptanalysis of </a:t>
            </a:r>
            <a:r>
              <a:rPr lang="en-US" dirty="0" err="1">
                <a:solidFill>
                  <a:schemeClr val="bg2">
                    <a:lumMod val="25000"/>
                  </a:schemeClr>
                </a:solidFill>
              </a:rPr>
              <a:t>cyclotomics</a:t>
            </a:r>
            <a:r>
              <a:rPr lang="en-US" dirty="0">
                <a:solidFill>
                  <a:schemeClr val="bg2">
                    <a:lumMod val="25000"/>
                  </a:schemeClr>
                </a:solidFill>
              </a:rPr>
              <a:t> for lattices, </a:t>
            </a:r>
            <a:r>
              <a:rPr lang="en-US" dirty="0" err="1">
                <a:solidFill>
                  <a:schemeClr val="bg2">
                    <a:lumMod val="25000"/>
                  </a:schemeClr>
                </a:solidFill>
              </a:rPr>
              <a:t>etc</a:t>
            </a:r>
            <a:r>
              <a:rPr lang="en-US" dirty="0">
                <a:solidFill>
                  <a:schemeClr val="bg2">
                    <a:lumMod val="25000"/>
                  </a:schemeClr>
                </a:solidFill>
              </a:rPr>
              <a:t>…</a:t>
            </a:r>
          </a:p>
          <a:p>
            <a:pPr marL="914400" lvl="1" indent="-457200">
              <a:buFont typeface="Arial" panose="020B0604020202020204" pitchFamily="34" charset="0"/>
              <a:buChar char="•"/>
            </a:pPr>
            <a:endParaRPr lang="en-US" dirty="0">
              <a:solidFill>
                <a:schemeClr val="bg2">
                  <a:lumMod val="25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Research Challenges</a:t>
            </a:r>
          </a:p>
        </p:txBody>
      </p:sp>
    </p:spTree>
    <p:extLst>
      <p:ext uri="{BB962C8B-B14F-4D97-AF65-F5344CB8AC3E}">
        <p14:creationId xmlns:p14="http://schemas.microsoft.com/office/powerpoint/2010/main" val="847774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136792" y="1641764"/>
            <a:ext cx="12055208" cy="4322617"/>
          </a:xfrm>
        </p:spPr>
        <p:txBody>
          <a:bodyPr/>
          <a:lstStyle/>
          <a:p>
            <a:pPr marL="457200" indent="-457200">
              <a:buFont typeface="Arial" panose="020B0604020202020204" pitchFamily="34" charset="0"/>
              <a:buChar char="•"/>
            </a:pPr>
            <a:r>
              <a:rPr lang="en-US" dirty="0"/>
              <a:t>Many other challenges to work on</a:t>
            </a:r>
          </a:p>
          <a:p>
            <a:pPr marL="914400" lvl="1" indent="-457200">
              <a:lnSpc>
                <a:spcPct val="100000"/>
              </a:lnSpc>
              <a:buFont typeface="Arial" panose="020B0604020202020204" pitchFamily="34" charset="0"/>
              <a:buChar char="•"/>
            </a:pPr>
            <a:r>
              <a:rPr lang="en-US" sz="2400" dirty="0">
                <a:solidFill>
                  <a:schemeClr val="bg2">
                    <a:lumMod val="25000"/>
                  </a:schemeClr>
                </a:solidFill>
              </a:rPr>
              <a:t>IP issues</a:t>
            </a:r>
          </a:p>
          <a:p>
            <a:pPr marL="914400" lvl="1" indent="-457200">
              <a:lnSpc>
                <a:spcPct val="100000"/>
              </a:lnSpc>
              <a:buFont typeface="Arial" panose="020B0604020202020204" pitchFamily="34" charset="0"/>
              <a:buChar char="•"/>
            </a:pPr>
            <a:r>
              <a:rPr lang="en-US" sz="2400" dirty="0">
                <a:solidFill>
                  <a:schemeClr val="bg2">
                    <a:lumMod val="25000"/>
                  </a:schemeClr>
                </a:solidFill>
              </a:rPr>
              <a:t>Continued performance benchmarking in different platforms and environments</a:t>
            </a:r>
          </a:p>
          <a:p>
            <a:pPr marL="1371600" lvl="2" indent="-457200">
              <a:lnSpc>
                <a:spcPct val="100000"/>
              </a:lnSpc>
              <a:buFont typeface="Arial" panose="020B0604020202020204" pitchFamily="34" charset="0"/>
              <a:buChar char="•"/>
            </a:pPr>
            <a:r>
              <a:rPr lang="en-US" sz="2000" dirty="0">
                <a:solidFill>
                  <a:schemeClr val="bg2">
                    <a:lumMod val="25000"/>
                  </a:schemeClr>
                </a:solidFill>
              </a:rPr>
              <a:t>For hardware – NIST suggested Artix-7 and Cortex M4 (with all options) for easier comparison</a:t>
            </a:r>
          </a:p>
          <a:p>
            <a:pPr marL="914400" lvl="1" indent="-457200">
              <a:lnSpc>
                <a:spcPct val="100000"/>
              </a:lnSpc>
              <a:buFont typeface="Arial" panose="020B0604020202020204" pitchFamily="34" charset="0"/>
              <a:buChar char="•"/>
            </a:pPr>
            <a:r>
              <a:rPr lang="en-US" sz="2400" dirty="0">
                <a:solidFill>
                  <a:schemeClr val="bg2">
                    <a:lumMod val="25000"/>
                  </a:schemeClr>
                </a:solidFill>
              </a:rPr>
              <a:t>Real world experiments</a:t>
            </a:r>
          </a:p>
          <a:p>
            <a:pPr marL="1371600" lvl="2" indent="-457200">
              <a:lnSpc>
                <a:spcPct val="100000"/>
              </a:lnSpc>
              <a:buFont typeface="Arial" panose="020B0604020202020204" pitchFamily="34" charset="0"/>
              <a:buChar char="•"/>
            </a:pPr>
            <a:r>
              <a:rPr lang="en-US" sz="2000" dirty="0">
                <a:solidFill>
                  <a:schemeClr val="bg2">
                    <a:lumMod val="25000"/>
                  </a:schemeClr>
                </a:solidFill>
              </a:rPr>
              <a:t>How do these algorithms work in actual protocols and applications.  </a:t>
            </a:r>
          </a:p>
          <a:p>
            <a:pPr marL="1828800" lvl="3" indent="-457200">
              <a:lnSpc>
                <a:spcPct val="100000"/>
              </a:lnSpc>
              <a:buFont typeface="Arial" panose="020B0604020202020204" pitchFamily="34" charset="0"/>
              <a:buChar char="•"/>
            </a:pPr>
            <a:r>
              <a:rPr lang="en-US" sz="2000" dirty="0">
                <a:solidFill>
                  <a:schemeClr val="bg2">
                    <a:lumMod val="25000"/>
                  </a:schemeClr>
                </a:solidFill>
              </a:rPr>
              <a:t>Are some key sizes too large?</a:t>
            </a:r>
          </a:p>
          <a:p>
            <a:pPr marL="914400" lvl="1" indent="-457200">
              <a:lnSpc>
                <a:spcPct val="100000"/>
              </a:lnSpc>
              <a:buFont typeface="Arial" panose="020B0604020202020204" pitchFamily="34" charset="0"/>
              <a:buChar char="•"/>
            </a:pPr>
            <a:r>
              <a:rPr lang="en-US" sz="2400" dirty="0">
                <a:solidFill>
                  <a:schemeClr val="bg2">
                    <a:lumMod val="25000"/>
                  </a:schemeClr>
                </a:solidFill>
              </a:rPr>
              <a:t>Transition</a:t>
            </a:r>
          </a:p>
          <a:p>
            <a:pPr marL="1371600" lvl="2" indent="-457200">
              <a:lnSpc>
                <a:spcPct val="100000"/>
              </a:lnSpc>
              <a:buFont typeface="Arial" panose="020B0604020202020204" pitchFamily="34" charset="0"/>
              <a:buChar char="•"/>
            </a:pPr>
            <a:r>
              <a:rPr lang="en-US" sz="2000" dirty="0">
                <a:solidFill>
                  <a:schemeClr val="bg2">
                    <a:lumMod val="25000"/>
                  </a:schemeClr>
                </a:solidFill>
              </a:rPr>
              <a:t>Hybrid solutions – combining classical and PQC algorithms.  Allowed in SP 800-56C, Rev. 2 (Aug 2020) </a:t>
            </a:r>
          </a:p>
          <a:p>
            <a:pPr marL="1371600" lvl="2" indent="-457200">
              <a:lnSpc>
                <a:spcPct val="100000"/>
              </a:lnSpc>
              <a:buFont typeface="Arial" panose="020B0604020202020204" pitchFamily="34" charset="0"/>
              <a:buChar char="•"/>
            </a:pPr>
            <a:r>
              <a:rPr lang="en-US" sz="2000" dirty="0">
                <a:solidFill>
                  <a:schemeClr val="bg2">
                    <a:lumMod val="25000"/>
                  </a:schemeClr>
                </a:solidFill>
              </a:rPr>
              <a:t>NIST will issue more guidance in the coming years</a:t>
            </a:r>
          </a:p>
          <a:p>
            <a:pPr marL="1371600" lvl="2" indent="-457200">
              <a:buFont typeface="Arial" panose="020B0604020202020204" pitchFamily="34" charset="0"/>
              <a:buChar char="•"/>
            </a:pPr>
            <a:endParaRPr lang="en-US" dirty="0">
              <a:solidFill>
                <a:schemeClr val="bg2">
                  <a:lumMod val="25000"/>
                </a:schemeClr>
              </a:solidFill>
            </a:endParaRPr>
          </a:p>
          <a:p>
            <a:pPr marL="914400" lvl="1" indent="-457200">
              <a:buFont typeface="Arial" panose="020B0604020202020204" pitchFamily="34" charset="0"/>
              <a:buChar char="•"/>
            </a:pPr>
            <a:endParaRPr lang="en-US" dirty="0">
              <a:solidFill>
                <a:schemeClr val="bg2">
                  <a:lumMod val="25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Other Challenges</a:t>
            </a:r>
          </a:p>
        </p:txBody>
      </p:sp>
    </p:spTree>
    <p:extLst>
      <p:ext uri="{BB962C8B-B14F-4D97-AF65-F5344CB8AC3E}">
        <p14:creationId xmlns:p14="http://schemas.microsoft.com/office/powerpoint/2010/main" val="270078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36285-9139-8F48-9B91-AB9922B584B2}"/>
              </a:ext>
            </a:extLst>
          </p:cNvPr>
          <p:cNvSpPr>
            <a:spLocks noGrp="1"/>
          </p:cNvSpPr>
          <p:nvPr>
            <p:ph type="title"/>
          </p:nvPr>
        </p:nvSpPr>
        <p:spPr/>
        <p:txBody>
          <a:bodyPr/>
          <a:lstStyle/>
          <a:p>
            <a:r>
              <a:rPr lang="en-US" dirty="0"/>
              <a:t>NIST Transition Guideline for PQC?</a:t>
            </a:r>
          </a:p>
        </p:txBody>
      </p:sp>
      <p:sp>
        <p:nvSpPr>
          <p:cNvPr id="6" name="Content Placeholder 1">
            <a:extLst>
              <a:ext uri="{FF2B5EF4-FFF2-40B4-BE49-F238E27FC236}">
                <a16:creationId xmlns:a16="http://schemas.microsoft.com/office/drawing/2014/main" id="{EACBEEEA-8640-1746-BA64-786106DA2D51}"/>
              </a:ext>
            </a:extLst>
          </p:cNvPr>
          <p:cNvSpPr txBox="1">
            <a:spLocks/>
          </p:cNvSpPr>
          <p:nvPr/>
        </p:nvSpPr>
        <p:spPr>
          <a:xfrm>
            <a:off x="409640" y="1314818"/>
            <a:ext cx="11061924" cy="5257800"/>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NIST has published transition guidelines for algorithms and key lengths</a:t>
            </a:r>
          </a:p>
          <a:p>
            <a:pPr lvl="1"/>
            <a:r>
              <a:rPr lang="en-US" b="1" dirty="0">
                <a:solidFill>
                  <a:schemeClr val="accent1"/>
                </a:solidFill>
              </a:rPr>
              <a:t>NIST SP 800-131A Revision 2 “Transitioning the Use of Cryptographic Algorithms and Key Lengths”  - Examples</a:t>
            </a:r>
            <a:endParaRPr lang="en-US" dirty="0">
              <a:solidFill>
                <a:schemeClr val="accent1"/>
              </a:solidFill>
            </a:endParaRPr>
          </a:p>
          <a:p>
            <a:pPr marL="1200150" lvl="2" indent="-285750">
              <a:buFont typeface="Arial" panose="020B0604020202020204" pitchFamily="34" charset="0"/>
              <a:buChar char="•"/>
            </a:pPr>
            <a:r>
              <a:rPr lang="en-US" dirty="0">
                <a:solidFill>
                  <a:schemeClr val="bg2">
                    <a:lumMod val="25000"/>
                  </a:schemeClr>
                </a:solidFill>
              </a:rPr>
              <a:t>Three-key Triple DES </a:t>
            </a:r>
          </a:p>
          <a:p>
            <a:pPr lvl="3"/>
            <a:r>
              <a:rPr lang="en-US" dirty="0">
                <a:solidFill>
                  <a:schemeClr val="bg2">
                    <a:lumMod val="50000"/>
                  </a:schemeClr>
                </a:solidFill>
              </a:rPr>
              <a:t>Encryption - Deprecated through 2023 Disallowed after 2023</a:t>
            </a:r>
          </a:p>
          <a:p>
            <a:pPr lvl="3"/>
            <a:r>
              <a:rPr lang="en-US" dirty="0">
                <a:solidFill>
                  <a:schemeClr val="bg2">
                    <a:lumMod val="50000"/>
                  </a:schemeClr>
                </a:solidFill>
              </a:rPr>
              <a:t>Decryption - Legacy use</a:t>
            </a:r>
          </a:p>
          <a:p>
            <a:pPr marL="1200150" lvl="2" indent="-285750">
              <a:buFont typeface="Arial" panose="020B0604020202020204" pitchFamily="34" charset="0"/>
              <a:buChar char="•"/>
            </a:pPr>
            <a:r>
              <a:rPr lang="en-US" dirty="0">
                <a:solidFill>
                  <a:schemeClr val="bg2">
                    <a:lumMod val="25000"/>
                  </a:schemeClr>
                </a:solidFill>
              </a:rPr>
              <a:t>SHA-1 </a:t>
            </a:r>
          </a:p>
          <a:p>
            <a:pPr lvl="3"/>
            <a:r>
              <a:rPr lang="en-US" dirty="0">
                <a:solidFill>
                  <a:schemeClr val="bg2">
                    <a:lumMod val="50000"/>
                  </a:schemeClr>
                </a:solidFill>
              </a:rPr>
              <a:t>Digital signature generation - Disallowed, except where specifically allowed by NIST protocol-specific guidance </a:t>
            </a:r>
          </a:p>
          <a:p>
            <a:pPr lvl="3"/>
            <a:r>
              <a:rPr lang="en-US" dirty="0">
                <a:solidFill>
                  <a:schemeClr val="bg2">
                    <a:lumMod val="50000"/>
                  </a:schemeClr>
                </a:solidFill>
              </a:rPr>
              <a:t>Digital signature verification - Legacy use </a:t>
            </a:r>
          </a:p>
          <a:p>
            <a:pPr lvl="3"/>
            <a:r>
              <a:rPr lang="en-US" dirty="0">
                <a:solidFill>
                  <a:schemeClr val="bg2">
                    <a:lumMod val="50000"/>
                  </a:schemeClr>
                </a:solidFill>
              </a:rPr>
              <a:t>Non-digital signature applications – Acceptable</a:t>
            </a:r>
          </a:p>
          <a:p>
            <a:pPr marL="1200150" lvl="2" indent="-285750">
              <a:buFont typeface="Arial" panose="020B0604020202020204" pitchFamily="34" charset="0"/>
              <a:buChar char="•"/>
            </a:pPr>
            <a:r>
              <a:rPr lang="en-US" dirty="0">
                <a:solidFill>
                  <a:schemeClr val="bg2">
                    <a:lumMod val="25000"/>
                  </a:schemeClr>
                </a:solidFill>
              </a:rPr>
              <a:t>Key establishment methods with strength &lt; 112 bits (e.g. DH mod </a:t>
            </a:r>
            <a:r>
              <a:rPr lang="en-US" i="1" dirty="0">
                <a:solidFill>
                  <a:schemeClr val="bg2">
                    <a:lumMod val="25000"/>
                  </a:schemeClr>
                </a:solidFill>
              </a:rPr>
              <a:t>p</a:t>
            </a:r>
            <a:r>
              <a:rPr lang="en-US" dirty="0">
                <a:solidFill>
                  <a:schemeClr val="bg2">
                    <a:lumMod val="25000"/>
                  </a:schemeClr>
                </a:solidFill>
              </a:rPr>
              <a:t>, |</a:t>
            </a:r>
            <a:r>
              <a:rPr lang="en-US" i="1" dirty="0">
                <a:solidFill>
                  <a:schemeClr val="bg2">
                    <a:lumMod val="25000"/>
                  </a:schemeClr>
                </a:solidFill>
              </a:rPr>
              <a:t>p</a:t>
            </a:r>
            <a:r>
              <a:rPr lang="en-US" dirty="0">
                <a:solidFill>
                  <a:schemeClr val="bg2">
                    <a:lumMod val="25000"/>
                  </a:schemeClr>
                </a:solidFill>
              </a:rPr>
              <a:t>| &lt; 2048 )</a:t>
            </a:r>
          </a:p>
          <a:p>
            <a:pPr lvl="3"/>
            <a:r>
              <a:rPr lang="en-US" dirty="0">
                <a:solidFill>
                  <a:schemeClr val="bg2">
                    <a:lumMod val="50000"/>
                  </a:schemeClr>
                </a:solidFill>
              </a:rPr>
              <a:t>Disallowed</a:t>
            </a:r>
          </a:p>
          <a:p>
            <a:r>
              <a:rPr lang="en-US" dirty="0"/>
              <a:t>NIST will provide transition guidelines to PQC standards</a:t>
            </a:r>
          </a:p>
          <a:p>
            <a:pPr marL="800100" lvl="1" indent="-342900">
              <a:buFont typeface="Arial" panose="020B0604020202020204" pitchFamily="34" charset="0"/>
              <a:buChar char="•"/>
            </a:pPr>
            <a:r>
              <a:rPr lang="en-US" dirty="0">
                <a:solidFill>
                  <a:schemeClr val="bg2">
                    <a:lumMod val="25000"/>
                  </a:schemeClr>
                </a:solidFill>
              </a:rPr>
              <a:t>The timeframe will be based on a risk assessment of quantum attacks</a:t>
            </a:r>
          </a:p>
          <a:p>
            <a:pPr marL="800100" lvl="1" indent="-342900">
              <a:buFont typeface="Arial" panose="020B0604020202020204" pitchFamily="34" charset="0"/>
              <a:buChar char="•"/>
            </a:pPr>
            <a:r>
              <a:rPr lang="en-US" dirty="0" err="1">
                <a:solidFill>
                  <a:schemeClr val="bg2">
                    <a:lumMod val="25000"/>
                  </a:schemeClr>
                </a:solidFill>
              </a:rPr>
              <a:t>NCCoE</a:t>
            </a:r>
            <a:r>
              <a:rPr lang="en-US" dirty="0">
                <a:solidFill>
                  <a:schemeClr val="bg2">
                    <a:lumMod val="25000"/>
                  </a:schemeClr>
                </a:solidFill>
              </a:rPr>
              <a:t> hosted a workshop on </a:t>
            </a:r>
            <a:r>
              <a:rPr lang="en-US" i="1" dirty="0">
                <a:hlinkClick r:id="rId2"/>
              </a:rPr>
              <a:t>Considerations in Migrating to Post-Quantum Cryptographic Algorithms</a:t>
            </a:r>
            <a:r>
              <a:rPr lang="en-US" dirty="0"/>
              <a:t> </a:t>
            </a:r>
            <a:r>
              <a:rPr lang="en-US" dirty="0">
                <a:solidFill>
                  <a:schemeClr val="bg2">
                    <a:lumMod val="25000"/>
                  </a:schemeClr>
                </a:solidFill>
              </a:rPr>
              <a:t>on October 7</a:t>
            </a:r>
          </a:p>
          <a:p>
            <a:pPr lvl="1"/>
            <a:endParaRPr lang="en-US" dirty="0">
              <a:solidFill>
                <a:schemeClr val="bg2">
                  <a:lumMod val="25000"/>
                </a:schemeClr>
              </a:solidFill>
            </a:endParaRPr>
          </a:p>
        </p:txBody>
      </p:sp>
    </p:spTree>
    <p:extLst>
      <p:ext uri="{BB962C8B-B14F-4D97-AF65-F5344CB8AC3E}">
        <p14:creationId xmlns:p14="http://schemas.microsoft.com/office/powerpoint/2010/main" val="23389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F0314-9F60-E846-9EDC-9A417BAEC58C}"/>
              </a:ext>
            </a:extLst>
          </p:cNvPr>
          <p:cNvSpPr>
            <a:spLocks noGrp="1"/>
          </p:cNvSpPr>
          <p:nvPr>
            <p:ph sz="half" idx="2"/>
          </p:nvPr>
        </p:nvSpPr>
        <p:spPr>
          <a:xfrm>
            <a:off x="299258" y="1534926"/>
            <a:ext cx="5436524" cy="5323074"/>
          </a:xfrm>
        </p:spPr>
        <p:txBody>
          <a:bodyPr>
            <a:normAutofit/>
          </a:bodyPr>
          <a:lstStyle/>
          <a:p>
            <a:r>
              <a:rPr lang="en-US" dirty="0"/>
              <a:t>Stateful hash-based signatures were proposed in 1970s</a:t>
            </a:r>
          </a:p>
          <a:p>
            <a:pPr lvl="1"/>
            <a:r>
              <a:rPr lang="en-US" sz="2000" dirty="0">
                <a:solidFill>
                  <a:schemeClr val="bg2">
                    <a:lumMod val="25000"/>
                  </a:schemeClr>
                </a:solidFill>
              </a:rPr>
              <a:t>Rely on assumptions on hash functions, that is, not on number theory complexity assumptions</a:t>
            </a:r>
          </a:p>
          <a:p>
            <a:pPr lvl="1"/>
            <a:r>
              <a:rPr lang="en-US" sz="2000" dirty="0">
                <a:solidFill>
                  <a:schemeClr val="bg2">
                    <a:lumMod val="25000"/>
                  </a:schemeClr>
                </a:solidFill>
              </a:rPr>
              <a:t>It is essentially limited-time signatures, which require state management</a:t>
            </a:r>
          </a:p>
          <a:p>
            <a:endParaRPr lang="en-US" dirty="0"/>
          </a:p>
          <a:p>
            <a:r>
              <a:rPr lang="en-US" dirty="0"/>
              <a:t>NIST specification on stateful hash-based signatures</a:t>
            </a:r>
          </a:p>
          <a:p>
            <a:pPr lvl="1"/>
            <a:r>
              <a:rPr lang="en-US" sz="2000" dirty="0">
                <a:solidFill>
                  <a:schemeClr val="bg2">
                    <a:lumMod val="25000"/>
                  </a:schemeClr>
                </a:solidFill>
              </a:rPr>
              <a:t>NIST SP 800-208 “</a:t>
            </a:r>
            <a:r>
              <a:rPr lang="en-US" sz="2000" i="1" dirty="0">
                <a:solidFill>
                  <a:schemeClr val="bg2">
                    <a:lumMod val="25000"/>
                  </a:schemeClr>
                </a:solidFill>
              </a:rPr>
              <a:t>Recommendation for Stateful Hash-Based Signature Schemes</a:t>
            </a:r>
            <a:r>
              <a:rPr lang="en-US" sz="2000" dirty="0">
                <a:solidFill>
                  <a:schemeClr val="bg2">
                    <a:lumMod val="25000"/>
                  </a:schemeClr>
                </a:solidFill>
              </a:rPr>
              <a:t>” </a:t>
            </a:r>
          </a:p>
        </p:txBody>
      </p:sp>
      <p:sp>
        <p:nvSpPr>
          <p:cNvPr id="3" name="Content Placeholder 2">
            <a:extLst>
              <a:ext uri="{FF2B5EF4-FFF2-40B4-BE49-F238E27FC236}">
                <a16:creationId xmlns:a16="http://schemas.microsoft.com/office/drawing/2014/main" id="{DCDCF819-1815-BB4B-940A-09ACCA98AB01}"/>
              </a:ext>
            </a:extLst>
          </p:cNvPr>
          <p:cNvSpPr>
            <a:spLocks noGrp="1"/>
          </p:cNvSpPr>
          <p:nvPr>
            <p:ph type="body" idx="1"/>
          </p:nvPr>
        </p:nvSpPr>
        <p:spPr>
          <a:xfrm>
            <a:off x="5850082" y="1534926"/>
            <a:ext cx="6341918" cy="5549644"/>
          </a:xfrm>
        </p:spPr>
        <p:txBody>
          <a:bodyPr/>
          <a:lstStyle/>
          <a:p>
            <a:r>
              <a:rPr lang="en-US" sz="2600" dirty="0"/>
              <a:t>Internet Engineering Task Force (IETF) has released two RFCs on hash-based signatures</a:t>
            </a:r>
          </a:p>
          <a:p>
            <a:pPr marL="800100" lvl="1" indent="-342900">
              <a:buFont typeface="Arial" panose="020B0604020202020204" pitchFamily="34" charset="0"/>
              <a:buChar char="•"/>
            </a:pPr>
            <a:r>
              <a:rPr lang="en-US" sz="1800" u="sng" dirty="0">
                <a:solidFill>
                  <a:schemeClr val="bg2">
                    <a:lumMod val="25000"/>
                  </a:schemeClr>
                </a:solidFill>
              </a:rPr>
              <a:t>RFC 8391 </a:t>
            </a:r>
            <a:r>
              <a:rPr lang="en-US" sz="1800" dirty="0">
                <a:solidFill>
                  <a:schemeClr val="bg2">
                    <a:lumMod val="25000"/>
                  </a:schemeClr>
                </a:solidFill>
              </a:rPr>
              <a:t>“XMSS: </a:t>
            </a:r>
            <a:r>
              <a:rPr lang="en-US" sz="1800" dirty="0" err="1">
                <a:solidFill>
                  <a:schemeClr val="bg2">
                    <a:lumMod val="25000"/>
                  </a:schemeClr>
                </a:solidFill>
              </a:rPr>
              <a:t>eXtended</a:t>
            </a:r>
            <a:r>
              <a:rPr lang="en-US" sz="1800" dirty="0">
                <a:solidFill>
                  <a:schemeClr val="bg2">
                    <a:lumMod val="25000"/>
                  </a:schemeClr>
                </a:solidFill>
              </a:rPr>
              <a:t> Merkle Signature Scheme” (By Internet Research Task Force (IRTF)) </a:t>
            </a:r>
          </a:p>
          <a:p>
            <a:pPr marL="800100" lvl="1" indent="-342900">
              <a:buFont typeface="Arial" panose="020B0604020202020204" pitchFamily="34" charset="0"/>
              <a:buChar char="•"/>
            </a:pPr>
            <a:r>
              <a:rPr lang="en-US" sz="1800" u="sng" dirty="0">
                <a:solidFill>
                  <a:schemeClr val="bg2">
                    <a:lumMod val="25000"/>
                  </a:schemeClr>
                </a:solidFill>
              </a:rPr>
              <a:t>RFC 8554 </a:t>
            </a:r>
            <a:r>
              <a:rPr lang="en-US" sz="1800" dirty="0">
                <a:solidFill>
                  <a:schemeClr val="bg2">
                    <a:lumMod val="25000"/>
                  </a:schemeClr>
                </a:solidFill>
              </a:rPr>
              <a:t>“Leighton-</a:t>
            </a:r>
            <a:r>
              <a:rPr lang="en-US" sz="1800" dirty="0" err="1">
                <a:solidFill>
                  <a:schemeClr val="bg2">
                    <a:lumMod val="25000"/>
                  </a:schemeClr>
                </a:solidFill>
              </a:rPr>
              <a:t>Micali</a:t>
            </a:r>
            <a:r>
              <a:rPr lang="en-US" sz="1800" dirty="0">
                <a:solidFill>
                  <a:schemeClr val="bg2">
                    <a:lumMod val="25000"/>
                  </a:schemeClr>
                </a:solidFill>
              </a:rPr>
              <a:t> Hash-Based Signatures” (By Internet Research Task Force (IRTF))</a:t>
            </a:r>
          </a:p>
          <a:p>
            <a:endParaRPr lang="en-US" sz="2600" dirty="0"/>
          </a:p>
          <a:p>
            <a:r>
              <a:rPr lang="en-US" sz="2600" dirty="0"/>
              <a:t>ISO/IEC JTC 1 SC27 WG2 Project on hash-based signatures</a:t>
            </a:r>
          </a:p>
          <a:p>
            <a:pPr marL="800100" lvl="1" indent="-342900">
              <a:buFont typeface="Arial" panose="020B0604020202020204" pitchFamily="34" charset="0"/>
              <a:buChar char="•"/>
            </a:pPr>
            <a:r>
              <a:rPr lang="en-US" dirty="0">
                <a:solidFill>
                  <a:schemeClr val="bg2">
                    <a:lumMod val="25000"/>
                  </a:schemeClr>
                </a:solidFill>
              </a:rPr>
              <a:t>Stateful hash-based signatures will be specified in ISO/IEC 14888 Part 4</a:t>
            </a:r>
          </a:p>
          <a:p>
            <a:pPr marL="800100" lvl="1" indent="-342900">
              <a:buFont typeface="Arial" panose="020B0604020202020204" pitchFamily="34" charset="0"/>
              <a:buChar char="•"/>
            </a:pPr>
            <a:r>
              <a:rPr lang="en-US" dirty="0">
                <a:solidFill>
                  <a:schemeClr val="bg2">
                    <a:lumMod val="25000"/>
                  </a:schemeClr>
                </a:solidFill>
              </a:rPr>
              <a:t>It is in the 1st Working Draft stage</a:t>
            </a:r>
          </a:p>
          <a:p>
            <a:pPr lvl="1"/>
            <a:endParaRPr lang="en-US" dirty="0"/>
          </a:p>
        </p:txBody>
      </p:sp>
      <p:sp>
        <p:nvSpPr>
          <p:cNvPr id="4" name="Title 3">
            <a:extLst>
              <a:ext uri="{FF2B5EF4-FFF2-40B4-BE49-F238E27FC236}">
                <a16:creationId xmlns:a16="http://schemas.microsoft.com/office/drawing/2014/main" id="{321988BA-97F5-7B4D-901C-22EDDBFA4AEB}"/>
              </a:ext>
            </a:extLst>
          </p:cNvPr>
          <p:cNvSpPr>
            <a:spLocks noGrp="1"/>
          </p:cNvSpPr>
          <p:nvPr>
            <p:ph type="title"/>
          </p:nvPr>
        </p:nvSpPr>
        <p:spPr/>
        <p:txBody>
          <a:bodyPr>
            <a:normAutofit/>
          </a:bodyPr>
          <a:lstStyle/>
          <a:p>
            <a:r>
              <a:rPr lang="en-US" sz="3600" dirty="0"/>
              <a:t>Stateful Hash Based Signatures for Early Adoption</a:t>
            </a:r>
          </a:p>
        </p:txBody>
      </p:sp>
    </p:spTree>
    <p:extLst>
      <p:ext uri="{BB962C8B-B14F-4D97-AF65-F5344CB8AC3E}">
        <p14:creationId xmlns:p14="http://schemas.microsoft.com/office/powerpoint/2010/main" val="566111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573795" y="1314817"/>
            <a:ext cx="11410386" cy="5002855"/>
          </a:xfrm>
        </p:spPr>
        <p:txBody>
          <a:bodyPr/>
          <a:lstStyle/>
          <a:p>
            <a:pPr marL="457200" indent="-457200">
              <a:buFont typeface="Arial" panose="020B0604020202020204" pitchFamily="34" charset="0"/>
              <a:buChar char="•"/>
            </a:pPr>
            <a:r>
              <a:rPr lang="en-US" sz="2600" dirty="0"/>
              <a:t>Perform a quantum risk assessment within your organization</a:t>
            </a:r>
          </a:p>
          <a:p>
            <a:pPr marL="800100" lvl="1" indent="-342900">
              <a:buFont typeface="Arial" panose="020B0604020202020204" pitchFamily="34" charset="0"/>
              <a:buChar char="•"/>
            </a:pPr>
            <a:r>
              <a:rPr lang="en-US" sz="1800" dirty="0">
                <a:solidFill>
                  <a:schemeClr val="bg2">
                    <a:lumMod val="25000"/>
                  </a:schemeClr>
                </a:solidFill>
              </a:rPr>
              <a:t>Identify information assets and their current crypto protection</a:t>
            </a:r>
          </a:p>
          <a:p>
            <a:pPr marL="800100" lvl="1" indent="-342900">
              <a:buFont typeface="Arial" panose="020B0604020202020204" pitchFamily="34" charset="0"/>
              <a:buChar char="•"/>
            </a:pPr>
            <a:r>
              <a:rPr lang="en-US" sz="1800" dirty="0">
                <a:solidFill>
                  <a:schemeClr val="bg2">
                    <a:lumMod val="25000"/>
                  </a:schemeClr>
                </a:solidFill>
              </a:rPr>
              <a:t>Identify what ‘x’, ‘y’, and ‘z’ might be for you – determine your quantum risk</a:t>
            </a:r>
          </a:p>
          <a:p>
            <a:pPr marL="800100" lvl="1" indent="-342900">
              <a:buFont typeface="Arial" panose="020B0604020202020204" pitchFamily="34" charset="0"/>
              <a:buChar char="•"/>
            </a:pPr>
            <a:r>
              <a:rPr lang="en-US" sz="1800" dirty="0">
                <a:solidFill>
                  <a:schemeClr val="bg2">
                    <a:lumMod val="25000"/>
                  </a:schemeClr>
                </a:solidFill>
              </a:rPr>
              <a:t>Prioritize activities required to maintain awareness, and to migrate technology to quantum-safe solutions</a:t>
            </a:r>
          </a:p>
          <a:p>
            <a:pPr marL="457200" indent="-457200">
              <a:buFont typeface="Arial" panose="020B0604020202020204" pitchFamily="34" charset="0"/>
              <a:buChar char="•"/>
            </a:pPr>
            <a:r>
              <a:rPr lang="en-US" sz="2600" dirty="0"/>
              <a:t>Evaluate vendor products with quantum safe features</a:t>
            </a:r>
          </a:p>
          <a:p>
            <a:pPr marL="800100" lvl="1" indent="-342900">
              <a:buFont typeface="Arial" panose="020B0604020202020204" pitchFamily="34" charset="0"/>
              <a:buChar char="•"/>
            </a:pPr>
            <a:r>
              <a:rPr lang="en-US" sz="1800" dirty="0">
                <a:solidFill>
                  <a:schemeClr val="bg2">
                    <a:lumMod val="25000"/>
                  </a:schemeClr>
                </a:solidFill>
              </a:rPr>
              <a:t>Know which products are not quantum safe</a:t>
            </a:r>
          </a:p>
          <a:p>
            <a:pPr marL="800100" lvl="1" indent="-342900">
              <a:buFont typeface="Arial" panose="020B0604020202020204" pitchFamily="34" charset="0"/>
              <a:buChar char="•"/>
            </a:pPr>
            <a:r>
              <a:rPr lang="en-US" sz="1800" dirty="0">
                <a:solidFill>
                  <a:schemeClr val="bg2">
                    <a:lumMod val="25000"/>
                  </a:schemeClr>
                </a:solidFill>
              </a:rPr>
              <a:t>Ask vendors for quantum safe features in procurement templates</a:t>
            </a:r>
          </a:p>
          <a:p>
            <a:pPr marL="457200" indent="-457200">
              <a:buFont typeface="Arial" panose="020B0604020202020204" pitchFamily="34" charset="0"/>
              <a:buChar char="•"/>
            </a:pPr>
            <a:r>
              <a:rPr lang="en-US" sz="2600" dirty="0"/>
              <a:t>Develop an internal knowledge base amongst IT staff</a:t>
            </a:r>
          </a:p>
          <a:p>
            <a:pPr marL="457200" indent="-457200">
              <a:buFont typeface="Arial" panose="020B0604020202020204" pitchFamily="34" charset="0"/>
              <a:buChar char="•"/>
            </a:pPr>
            <a:r>
              <a:rPr lang="en-US" sz="2600" dirty="0"/>
              <a:t>Track developments in quantum computing and quantum safe solutions, and to establish a roadmap to quantum readiness for your organization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600" dirty="0"/>
              <a:t>Act now – it will be less expensive, less disruptive, and less likely to have mistakes caused by rushing and scrambling</a:t>
            </a:r>
          </a:p>
          <a:p>
            <a:pPr marL="1371600" lvl="2" indent="-457200">
              <a:buFont typeface="Arial" panose="020B0604020202020204" pitchFamily="34" charset="0"/>
              <a:buChar char="•"/>
            </a:pPr>
            <a:endParaRPr lang="en-US" dirty="0">
              <a:solidFill>
                <a:schemeClr val="bg2">
                  <a:lumMod val="25000"/>
                </a:schemeClr>
              </a:solidFill>
            </a:endParaRPr>
          </a:p>
          <a:p>
            <a:pPr marL="914400" lvl="1" indent="-457200">
              <a:buFont typeface="Arial" panose="020B0604020202020204" pitchFamily="34" charset="0"/>
              <a:buChar char="•"/>
            </a:pPr>
            <a:endParaRPr lang="en-US" dirty="0">
              <a:solidFill>
                <a:schemeClr val="bg2">
                  <a:lumMod val="25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What can organizations do now?</a:t>
            </a:r>
          </a:p>
        </p:txBody>
      </p:sp>
    </p:spTree>
    <p:extLst>
      <p:ext uri="{BB962C8B-B14F-4D97-AF65-F5344CB8AC3E}">
        <p14:creationId xmlns:p14="http://schemas.microsoft.com/office/powerpoint/2010/main" val="3724271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solidFill>
                  <a:schemeClr val="tx1"/>
                </a:solidFill>
                <a:latin typeface="+mj-lt"/>
                <a:cs typeface="+mj-cs"/>
              </a:rPr>
              <a:t>Conclusion</a:t>
            </a:r>
          </a:p>
        </p:txBody>
      </p:sp>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4965431" y="2438400"/>
            <a:ext cx="6686242" cy="3785419"/>
          </a:xfrm>
        </p:spPr>
        <p:txBody>
          <a:bodyPr vert="horz" lIns="91440" tIns="45720" rIns="91440" bIns="45720" rtlCol="0">
            <a:normAutofit fontScale="92500" lnSpcReduction="20000"/>
          </a:bodyPr>
          <a:lstStyle/>
          <a:p>
            <a:pPr marL="468313" indent="-228600">
              <a:buFont typeface="Arial" panose="020B0604020202020204" pitchFamily="34" charset="0"/>
              <a:buChar char="•"/>
            </a:pPr>
            <a:r>
              <a:rPr lang="en-US" dirty="0"/>
              <a:t>We can start to see the end?</a:t>
            </a:r>
          </a:p>
          <a:p>
            <a:pPr marL="468313" indent="-228600">
              <a:buFont typeface="Arial" panose="020B0604020202020204" pitchFamily="34" charset="0"/>
              <a:buChar char="•"/>
            </a:pPr>
            <a:endParaRPr lang="en-US" dirty="0"/>
          </a:p>
          <a:p>
            <a:pPr marL="468313" indent="-228600">
              <a:buFont typeface="Arial" panose="020B0604020202020204" pitchFamily="34" charset="0"/>
              <a:buChar char="•"/>
            </a:pPr>
            <a:endParaRPr lang="en-US" dirty="0"/>
          </a:p>
          <a:p>
            <a:pPr marL="468313" indent="-228600">
              <a:buFont typeface="Arial" panose="020B0604020202020204" pitchFamily="34" charset="0"/>
              <a:buChar char="•"/>
            </a:pPr>
            <a:r>
              <a:rPr lang="en-US" dirty="0"/>
              <a:t>NIST is grateful for everybody’s efforts</a:t>
            </a:r>
          </a:p>
          <a:p>
            <a:pPr marL="239713"/>
            <a:endParaRPr lang="en-US" sz="2000" dirty="0"/>
          </a:p>
          <a:p>
            <a:pPr marL="468313" indent="-228600">
              <a:buFont typeface="Arial" panose="020B0604020202020204" pitchFamily="34" charset="0"/>
              <a:buChar char="•"/>
            </a:pPr>
            <a:endParaRPr lang="en-US" sz="2000" dirty="0"/>
          </a:p>
          <a:p>
            <a:pPr marL="468313" indent="-228600">
              <a:buFont typeface="Arial" panose="020B0604020202020204" pitchFamily="34" charset="0"/>
              <a:buChar char="•"/>
            </a:pPr>
            <a:r>
              <a:rPr lang="en-US" dirty="0"/>
              <a:t>Check out </a:t>
            </a:r>
            <a:r>
              <a:rPr lang="en-US" dirty="0">
                <a:hlinkClick r:id="rId3"/>
              </a:rPr>
              <a:t>www.nist.gov/pqcrypto</a:t>
            </a:r>
            <a:endParaRPr lang="en-US" dirty="0"/>
          </a:p>
          <a:p>
            <a:pPr marL="925513" lvl="1" indent="-228600">
              <a:buFont typeface="Arial" panose="020B0604020202020204" pitchFamily="34" charset="0"/>
              <a:buChar char="•"/>
            </a:pPr>
            <a:r>
              <a:rPr lang="en-US" sz="2600" dirty="0">
                <a:solidFill>
                  <a:schemeClr val="bg2">
                    <a:lumMod val="25000"/>
                  </a:schemeClr>
                </a:solidFill>
              </a:rPr>
              <a:t>Sign up for the </a:t>
            </a:r>
            <a:r>
              <a:rPr lang="en-US" sz="2600" dirty="0" err="1">
                <a:solidFill>
                  <a:schemeClr val="bg2">
                    <a:lumMod val="25000"/>
                  </a:schemeClr>
                </a:solidFill>
              </a:rPr>
              <a:t>pqc</a:t>
            </a:r>
            <a:r>
              <a:rPr lang="en-US" sz="2600" dirty="0">
                <a:solidFill>
                  <a:schemeClr val="bg2">
                    <a:lumMod val="25000"/>
                  </a:schemeClr>
                </a:solidFill>
              </a:rPr>
              <a:t>-forum for announcements &amp; discussion</a:t>
            </a:r>
          </a:p>
          <a:p>
            <a:pPr marL="925513" lvl="1" indent="-228600">
              <a:buFont typeface="Arial" panose="020B0604020202020204" pitchFamily="34" charset="0"/>
              <a:buChar char="•"/>
            </a:pPr>
            <a:r>
              <a:rPr lang="en-US" sz="2600" dirty="0">
                <a:solidFill>
                  <a:schemeClr val="bg2">
                    <a:lumMod val="25000"/>
                  </a:schemeClr>
                </a:solidFill>
              </a:rPr>
              <a:t>send e-mail to </a:t>
            </a:r>
            <a:r>
              <a:rPr lang="en-US" sz="2600" dirty="0">
                <a:solidFill>
                  <a:schemeClr val="bg2">
                    <a:lumMod val="25000"/>
                  </a:schemeClr>
                </a:solidFill>
                <a:hlinkClick r:id="rId4">
                  <a:extLst>
                    <a:ext uri="{A12FA001-AC4F-418D-AE19-62706E023703}">
                      <ahyp:hlinkClr xmlns:ahyp="http://schemas.microsoft.com/office/drawing/2018/hyperlinkcolor" val="tx"/>
                    </a:ext>
                  </a:extLst>
                </a:hlinkClick>
              </a:rPr>
              <a:t>pqc-comments@nist.gov</a:t>
            </a:r>
            <a:r>
              <a:rPr lang="en-US" sz="2600" dirty="0">
                <a:solidFill>
                  <a:schemeClr val="bg2">
                    <a:lumMod val="25000"/>
                  </a:schemeClr>
                </a:solidFill>
              </a:rPr>
              <a:t> </a:t>
            </a:r>
          </a:p>
          <a:p>
            <a:pPr marL="457200" indent="-228600">
              <a:buFont typeface="Arial" panose="020B0604020202020204" pitchFamily="34" charset="0"/>
              <a:buChar char="•"/>
            </a:pPr>
            <a:endParaRPr lang="en-US" sz="2000" dirty="0"/>
          </a:p>
          <a:p>
            <a:pPr marL="1371600" lvl="2" indent="-228600">
              <a:buFont typeface="Arial" panose="020B0604020202020204" pitchFamily="34" charset="0"/>
              <a:buChar char="•"/>
            </a:pPr>
            <a:endParaRPr lang="en-US" sz="2000" dirty="0">
              <a:solidFill>
                <a:schemeClr val="tx1"/>
              </a:solidFill>
            </a:endParaRPr>
          </a:p>
          <a:p>
            <a:pPr marL="914400" lvl="1" indent="-228600">
              <a:buFont typeface="Arial" panose="020B0604020202020204" pitchFamily="34" charset="0"/>
              <a:buChar char="•"/>
            </a:pPr>
            <a:endParaRPr lang="en-US" dirty="0">
              <a:solidFill>
                <a:schemeClr val="tx1"/>
              </a:solidFill>
            </a:endParaRPr>
          </a:p>
        </p:txBody>
      </p:sp>
      <p:pic>
        <p:nvPicPr>
          <p:cNvPr id="2050" name="Picture 2" descr="Light at the End of the Road Photograph by Sandra J's">
            <a:extLst>
              <a:ext uri="{FF2B5EF4-FFF2-40B4-BE49-F238E27FC236}">
                <a16:creationId xmlns:a16="http://schemas.microsoft.com/office/drawing/2014/main" id="{175DC882-2951-E14E-BCFC-19716D26DF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601" r="2170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77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2 years ago….</a:t>
            </a:r>
          </a:p>
        </p:txBody>
      </p:sp>
      <p:pic>
        <p:nvPicPr>
          <p:cNvPr id="6" name="Picture 5" descr="Graphical user interface, application&#10;&#10;Description automatically generated">
            <a:extLst>
              <a:ext uri="{FF2B5EF4-FFF2-40B4-BE49-F238E27FC236}">
                <a16:creationId xmlns:a16="http://schemas.microsoft.com/office/drawing/2014/main" id="{D891AF61-0A39-8344-BF7C-C76A9C2524F9}"/>
              </a:ext>
            </a:extLst>
          </p:cNvPr>
          <p:cNvPicPr>
            <a:picLocks noChangeAspect="1"/>
          </p:cNvPicPr>
          <p:nvPr/>
        </p:nvPicPr>
        <p:blipFill>
          <a:blip r:embed="rId2"/>
          <a:stretch>
            <a:fillRect/>
          </a:stretch>
        </p:blipFill>
        <p:spPr>
          <a:xfrm>
            <a:off x="727365" y="1314818"/>
            <a:ext cx="8970818" cy="495818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7DA992D1-AE16-D241-B948-B19D60D5FB1A}"/>
              </a:ext>
            </a:extLst>
          </p:cNvPr>
          <p:cNvPicPr>
            <a:picLocks noChangeAspect="1"/>
          </p:cNvPicPr>
          <p:nvPr/>
        </p:nvPicPr>
        <p:blipFill>
          <a:blip r:embed="rId3"/>
          <a:stretch>
            <a:fillRect/>
          </a:stretch>
        </p:blipFill>
        <p:spPr>
          <a:xfrm>
            <a:off x="2571892" y="4368091"/>
            <a:ext cx="7126291" cy="2489909"/>
          </a:xfrm>
          <a:prstGeom prst="rect">
            <a:avLst/>
          </a:prstGeom>
        </p:spPr>
      </p:pic>
      <p:sp>
        <p:nvSpPr>
          <p:cNvPr id="2" name="TextBox 1">
            <a:extLst>
              <a:ext uri="{FF2B5EF4-FFF2-40B4-BE49-F238E27FC236}">
                <a16:creationId xmlns:a16="http://schemas.microsoft.com/office/drawing/2014/main" id="{3D6ABCD2-2D33-6342-A2D4-FD70DB8E158E}"/>
              </a:ext>
            </a:extLst>
          </p:cNvPr>
          <p:cNvSpPr txBox="1"/>
          <p:nvPr/>
        </p:nvSpPr>
        <p:spPr>
          <a:xfrm>
            <a:off x="11263745" y="5299364"/>
            <a:ext cx="184731" cy="369332"/>
          </a:xfrm>
          <a:prstGeom prst="rect">
            <a:avLst/>
          </a:prstGeom>
          <a:noFill/>
        </p:spPr>
        <p:txBody>
          <a:bodyPr wrap="none" rtlCol="0">
            <a:spAutoFit/>
          </a:bodyPr>
          <a:lstStyle/>
          <a:p>
            <a:endParaRPr lang="en-US" dirty="0"/>
          </a:p>
        </p:txBody>
      </p:sp>
      <p:pic>
        <p:nvPicPr>
          <p:cNvPr id="1026" name="Picture 2" descr="Government shutdown drags on as Trump keeps pushing for wall funding">
            <a:extLst>
              <a:ext uri="{FF2B5EF4-FFF2-40B4-BE49-F238E27FC236}">
                <a16:creationId xmlns:a16="http://schemas.microsoft.com/office/drawing/2014/main" id="{62F160AA-6D1B-474B-A3DD-87D71347A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24" y="1314818"/>
            <a:ext cx="6702423" cy="446897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653CAFA-EF3D-194C-A49E-0F2DF992A29F}"/>
              </a:ext>
            </a:extLst>
          </p:cNvPr>
          <p:cNvCxnSpPr/>
          <p:nvPr/>
        </p:nvCxnSpPr>
        <p:spPr>
          <a:xfrm flipV="1">
            <a:off x="3616036" y="5783789"/>
            <a:ext cx="6082147" cy="10742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F929AA-CAAD-1746-8B00-8D00FADC45A0}"/>
              </a:ext>
            </a:extLst>
          </p:cNvPr>
          <p:cNvCxnSpPr/>
          <p:nvPr/>
        </p:nvCxnSpPr>
        <p:spPr>
          <a:xfrm>
            <a:off x="3616036" y="5783789"/>
            <a:ext cx="6082147" cy="10742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211172" y="1509895"/>
            <a:ext cx="5715495" cy="4821631"/>
          </a:xfrm>
        </p:spPr>
        <p:txBody>
          <a:bodyPr/>
          <a:lstStyle/>
          <a:p>
            <a:pPr marL="287338" indent="-287338">
              <a:buFont typeface="Arial" panose="020B0604020202020204" pitchFamily="34" charset="0"/>
              <a:buChar char="•"/>
            </a:pPr>
            <a:r>
              <a:rPr lang="en-US" dirty="0"/>
              <a:t>NIST public-key crypto standards</a:t>
            </a:r>
          </a:p>
          <a:p>
            <a:pPr marL="574675" lvl="1" indent="-287338">
              <a:buFont typeface="Arial" panose="020B0604020202020204" pitchFamily="34" charset="0"/>
              <a:buChar char="•"/>
            </a:pPr>
            <a:r>
              <a:rPr lang="en-US" b="1" dirty="0">
                <a:solidFill>
                  <a:schemeClr val="accent1"/>
                </a:solidFill>
              </a:rPr>
              <a:t>SP 800-56A</a:t>
            </a:r>
            <a:r>
              <a:rPr lang="en-US" dirty="0">
                <a:solidFill>
                  <a:schemeClr val="tx1">
                    <a:lumMod val="65000"/>
                    <a:lumOff val="35000"/>
                  </a:schemeClr>
                </a:solidFill>
              </a:rPr>
              <a:t>: </a:t>
            </a:r>
            <a:r>
              <a:rPr lang="en-US" sz="1600" i="1" dirty="0">
                <a:solidFill>
                  <a:schemeClr val="tx1">
                    <a:lumMod val="65000"/>
                    <a:lumOff val="35000"/>
                  </a:schemeClr>
                </a:solidFill>
              </a:rPr>
              <a:t>Recommendation for Pair-Wise Key-Establishment Schemes Using Discrete Logarithm Cryptography</a:t>
            </a:r>
          </a:p>
          <a:p>
            <a:pPr marL="574675" lvl="1" indent="-287338">
              <a:buFont typeface="Arial" panose="020B0604020202020204" pitchFamily="34" charset="0"/>
              <a:buChar char="•"/>
            </a:pPr>
            <a:r>
              <a:rPr lang="en-US" b="1" dirty="0">
                <a:solidFill>
                  <a:schemeClr val="accent1"/>
                </a:solidFill>
              </a:rPr>
              <a:t>SP 800-56B</a:t>
            </a:r>
            <a:r>
              <a:rPr lang="en-US" sz="1600" i="1" dirty="0">
                <a:solidFill>
                  <a:schemeClr val="tx1">
                    <a:lumMod val="65000"/>
                    <a:lumOff val="35000"/>
                  </a:schemeClr>
                </a:solidFill>
              </a:rPr>
              <a:t>:  Recommendation for Pair-Wise Key-Establishment Using Integer Factorization Cryptography</a:t>
            </a:r>
          </a:p>
          <a:p>
            <a:pPr marL="574675" lvl="1" indent="-287338">
              <a:buFont typeface="Arial" panose="020B0604020202020204" pitchFamily="34" charset="0"/>
              <a:buChar char="•"/>
            </a:pPr>
            <a:r>
              <a:rPr lang="en-US" b="1" dirty="0">
                <a:solidFill>
                  <a:schemeClr val="accent1"/>
                </a:solidFill>
              </a:rPr>
              <a:t>FIPS 186</a:t>
            </a:r>
            <a:r>
              <a:rPr lang="en-US" dirty="0">
                <a:solidFill>
                  <a:schemeClr val="tx1">
                    <a:lumMod val="65000"/>
                    <a:lumOff val="35000"/>
                  </a:schemeClr>
                </a:solidFill>
              </a:rPr>
              <a:t>: </a:t>
            </a:r>
            <a:r>
              <a:rPr lang="en-US" sz="1600" i="1" dirty="0">
                <a:solidFill>
                  <a:schemeClr val="tx1">
                    <a:lumMod val="65000"/>
                    <a:lumOff val="35000"/>
                  </a:schemeClr>
                </a:solidFill>
              </a:rPr>
              <a:t>The Digital Signature Standard</a:t>
            </a:r>
          </a:p>
          <a:p>
            <a:pPr marL="292100"/>
            <a:r>
              <a:rPr lang="en-US" dirty="0"/>
              <a:t>vulnerable to attacks from a                   (large-scale) quantum computer</a:t>
            </a:r>
          </a:p>
          <a:p>
            <a:pPr marL="574675" lvl="1" indent="-287338">
              <a:buFont typeface="Arial" panose="020B0604020202020204" pitchFamily="34" charset="0"/>
              <a:buChar char="•"/>
            </a:pPr>
            <a:endParaRPr lang="en-US" sz="1200" dirty="0">
              <a:solidFill>
                <a:schemeClr val="tx1">
                  <a:lumMod val="65000"/>
                  <a:lumOff val="35000"/>
                </a:schemeClr>
              </a:solidFill>
            </a:endParaRPr>
          </a:p>
          <a:p>
            <a:pPr marL="320675" indent="-320675">
              <a:buFont typeface="Arial" panose="020B0604020202020204" pitchFamily="34" charset="0"/>
              <a:buChar char="•"/>
            </a:pPr>
            <a:r>
              <a:rPr lang="en-US" sz="2400" dirty="0">
                <a:solidFill>
                  <a:schemeClr val="bg2">
                    <a:lumMod val="25000"/>
                  </a:schemeClr>
                </a:solidFill>
              </a:rPr>
              <a:t>Shor’s algorithm would break                                                       RSA, ECDSA, (EC)DH, DSA</a:t>
            </a:r>
          </a:p>
          <a:p>
            <a:pPr marL="236538" indent="-236538">
              <a:buFont typeface="Arial" panose="020B0604020202020204" pitchFamily="34" charset="0"/>
              <a:buChar char="•"/>
            </a:pPr>
            <a:r>
              <a:rPr lang="en-US" sz="2400" dirty="0"/>
              <a:t>Symmetric-key crypto standards would also be affected, but less dramatically</a:t>
            </a:r>
          </a:p>
          <a:p>
            <a:pPr marL="914400" lvl="1" indent="-457200">
              <a:buFont typeface="Arial" panose="020B0604020202020204" pitchFamily="34" charset="0"/>
              <a:buChar char="•"/>
            </a:pPr>
            <a:endParaRPr lang="en-US" sz="1600" i="1" dirty="0"/>
          </a:p>
          <a:p>
            <a:pPr marL="457200" indent="-457200">
              <a:buFont typeface="Arial" panose="020B0604020202020204" pitchFamily="34" charset="0"/>
              <a:buChar char="•"/>
            </a:pPr>
            <a:endParaRPr lang="en-US" sz="2400" i="1" dirty="0"/>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The Quantum Threat </a:t>
            </a:r>
          </a:p>
        </p:txBody>
      </p:sp>
      <p:pic>
        <p:nvPicPr>
          <p:cNvPr id="54" name="Picture 53" descr="A screenshot of a video game&#10;&#10;Description automatically generated">
            <a:extLst>
              <a:ext uri="{FF2B5EF4-FFF2-40B4-BE49-F238E27FC236}">
                <a16:creationId xmlns:a16="http://schemas.microsoft.com/office/drawing/2014/main" id="{50EDEA9D-A5B6-3647-8253-8858081F3CC1}"/>
              </a:ext>
            </a:extLst>
          </p:cNvPr>
          <p:cNvPicPr>
            <a:picLocks noChangeAspect="1"/>
          </p:cNvPicPr>
          <p:nvPr/>
        </p:nvPicPr>
        <p:blipFill>
          <a:blip r:embed="rId2"/>
          <a:stretch>
            <a:fillRect/>
          </a:stretch>
        </p:blipFill>
        <p:spPr>
          <a:xfrm>
            <a:off x="5065584" y="2382264"/>
            <a:ext cx="7363035" cy="2898765"/>
          </a:xfrm>
          <a:prstGeom prst="rect">
            <a:avLst/>
          </a:prstGeom>
        </p:spPr>
      </p:pic>
      <p:pic>
        <p:nvPicPr>
          <p:cNvPr id="5" name="Picture 4">
            <a:extLst>
              <a:ext uri="{FF2B5EF4-FFF2-40B4-BE49-F238E27FC236}">
                <a16:creationId xmlns:a16="http://schemas.microsoft.com/office/drawing/2014/main" id="{53F94A06-7F9F-854F-ABB1-B29D23D928F9}"/>
              </a:ext>
            </a:extLst>
          </p:cNvPr>
          <p:cNvPicPr>
            <a:picLocks noChangeAspect="1"/>
          </p:cNvPicPr>
          <p:nvPr/>
        </p:nvPicPr>
        <p:blipFill>
          <a:blip r:embed="rId3"/>
          <a:stretch>
            <a:fillRect/>
          </a:stretch>
        </p:blipFill>
        <p:spPr>
          <a:xfrm flipH="1">
            <a:off x="10440569" y="4879771"/>
            <a:ext cx="1540259" cy="2009034"/>
          </a:xfrm>
          <a:prstGeom prst="rect">
            <a:avLst/>
          </a:prstGeom>
        </p:spPr>
      </p:pic>
    </p:spTree>
    <p:extLst>
      <p:ext uri="{BB962C8B-B14F-4D97-AF65-F5344CB8AC3E}">
        <p14:creationId xmlns:p14="http://schemas.microsoft.com/office/powerpoint/2010/main" val="53230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852275" y="1421402"/>
            <a:ext cx="10910233" cy="4623164"/>
          </a:xfrm>
        </p:spPr>
        <p:txBody>
          <a:bodyPr/>
          <a:lstStyle/>
          <a:p>
            <a:pPr marL="457200" indent="-457200">
              <a:buFont typeface="Arial" panose="020B0604020202020204" pitchFamily="34" charset="0"/>
              <a:buChar char="•"/>
            </a:pPr>
            <a:r>
              <a:rPr lang="en-US" dirty="0"/>
              <a:t>Post-Quantum Cryptography (PQC)</a:t>
            </a:r>
          </a:p>
          <a:p>
            <a:pPr marL="914400" lvl="1" indent="-457200">
              <a:buFont typeface="Arial" panose="020B0604020202020204" pitchFamily="34" charset="0"/>
              <a:buChar char="•"/>
            </a:pPr>
            <a:r>
              <a:rPr lang="en-US" sz="2400" dirty="0">
                <a:solidFill>
                  <a:schemeClr val="tx1">
                    <a:lumMod val="65000"/>
                    <a:lumOff val="35000"/>
                  </a:schemeClr>
                </a:solidFill>
              </a:rPr>
              <a:t>Cryptosystems which run on classical computers, and are believed to be resistant to attacks from both classical and quantum computers</a:t>
            </a:r>
            <a:endParaRPr lang="en-US" dirty="0">
              <a:solidFill>
                <a:schemeClr val="tx1">
                  <a:lumMod val="65000"/>
                  <a:lumOff val="35000"/>
                </a:schemeClr>
              </a:solidFill>
            </a:endParaRPr>
          </a:p>
          <a:p>
            <a:pPr marL="920750" lvl="1" indent="-463550">
              <a:buFont typeface="Arial" panose="020B0604020202020204" pitchFamily="34" charset="0"/>
              <a:buChar char="•"/>
            </a:pPr>
            <a:endParaRPr lang="en-US" dirty="0"/>
          </a:p>
          <a:p>
            <a:pPr marL="457200" indent="-457200">
              <a:buFont typeface="Arial" panose="020B0604020202020204" pitchFamily="34" charset="0"/>
              <a:buChar char="•"/>
            </a:pPr>
            <a:r>
              <a:rPr lang="en-US" dirty="0"/>
              <a:t>How soon do we need to worry?</a:t>
            </a: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Post-Quantum Cryptography</a:t>
            </a:r>
          </a:p>
        </p:txBody>
      </p:sp>
      <p:grpSp>
        <p:nvGrpSpPr>
          <p:cNvPr id="8" name="Group 7">
            <a:extLst>
              <a:ext uri="{FF2B5EF4-FFF2-40B4-BE49-F238E27FC236}">
                <a16:creationId xmlns:a16="http://schemas.microsoft.com/office/drawing/2014/main" id="{44154A92-C375-7C4E-8F2D-F002CD8E5F1D}"/>
              </a:ext>
            </a:extLst>
          </p:cNvPr>
          <p:cNvGrpSpPr/>
          <p:nvPr/>
        </p:nvGrpSpPr>
        <p:grpSpPr>
          <a:xfrm>
            <a:off x="852275" y="3848619"/>
            <a:ext cx="7886566" cy="2446638"/>
            <a:chOff x="2806157" y="4387699"/>
            <a:chExt cx="6280693" cy="2003115"/>
          </a:xfrm>
        </p:grpSpPr>
        <p:grpSp>
          <p:nvGrpSpPr>
            <p:cNvPr id="9" name="Group 8">
              <a:extLst>
                <a:ext uri="{FF2B5EF4-FFF2-40B4-BE49-F238E27FC236}">
                  <a16:creationId xmlns:a16="http://schemas.microsoft.com/office/drawing/2014/main" id="{B04AD504-0B22-144D-BCC2-49EF29D12170}"/>
                </a:ext>
              </a:extLst>
            </p:cNvPr>
            <p:cNvGrpSpPr/>
            <p:nvPr/>
          </p:nvGrpSpPr>
          <p:grpSpPr>
            <a:xfrm>
              <a:off x="2806157" y="4387699"/>
              <a:ext cx="5029200" cy="2003115"/>
              <a:chOff x="2806157" y="4475567"/>
              <a:chExt cx="5029200" cy="2003115"/>
            </a:xfrm>
          </p:grpSpPr>
          <p:grpSp>
            <p:nvGrpSpPr>
              <p:cNvPr id="11" name="Group 10">
                <a:extLst>
                  <a:ext uri="{FF2B5EF4-FFF2-40B4-BE49-F238E27FC236}">
                    <a16:creationId xmlns:a16="http://schemas.microsoft.com/office/drawing/2014/main" id="{F4B16A2C-D24F-2E44-8247-0C6721C6AA72}"/>
                  </a:ext>
                </a:extLst>
              </p:cNvPr>
              <p:cNvGrpSpPr/>
              <p:nvPr/>
            </p:nvGrpSpPr>
            <p:grpSpPr>
              <a:xfrm>
                <a:off x="3505200" y="4835455"/>
                <a:ext cx="3505200" cy="1643227"/>
                <a:chOff x="3505200" y="4648200"/>
                <a:chExt cx="3505200" cy="1643227"/>
              </a:xfrm>
            </p:grpSpPr>
            <p:grpSp>
              <p:nvGrpSpPr>
                <p:cNvPr id="13" name="Group 12">
                  <a:extLst>
                    <a:ext uri="{FF2B5EF4-FFF2-40B4-BE49-F238E27FC236}">
                      <a16:creationId xmlns:a16="http://schemas.microsoft.com/office/drawing/2014/main" id="{E6D02350-EFA9-1E4B-AADF-ABBF6E8B3C70}"/>
                    </a:ext>
                  </a:extLst>
                </p:cNvPr>
                <p:cNvGrpSpPr/>
                <p:nvPr/>
              </p:nvGrpSpPr>
              <p:grpSpPr>
                <a:xfrm>
                  <a:off x="3505200" y="4902530"/>
                  <a:ext cx="3200400" cy="1388897"/>
                  <a:chOff x="3276600" y="4735641"/>
                  <a:chExt cx="3200400" cy="1388897"/>
                </a:xfrm>
              </p:grpSpPr>
              <p:grpSp>
                <p:nvGrpSpPr>
                  <p:cNvPr id="15" name="Group 14">
                    <a:extLst>
                      <a:ext uri="{FF2B5EF4-FFF2-40B4-BE49-F238E27FC236}">
                        <a16:creationId xmlns:a16="http://schemas.microsoft.com/office/drawing/2014/main" id="{390CE6AC-5DC5-A644-8B18-F95646A8607E}"/>
                      </a:ext>
                    </a:extLst>
                  </p:cNvPr>
                  <p:cNvGrpSpPr/>
                  <p:nvPr/>
                </p:nvGrpSpPr>
                <p:grpSpPr>
                  <a:xfrm>
                    <a:off x="3276600" y="4953000"/>
                    <a:ext cx="3200400" cy="1171538"/>
                    <a:chOff x="3276600" y="4953000"/>
                    <a:chExt cx="3200400" cy="1171538"/>
                  </a:xfrm>
                </p:grpSpPr>
                <p:grpSp>
                  <p:nvGrpSpPr>
                    <p:cNvPr id="18" name="Group 17">
                      <a:extLst>
                        <a:ext uri="{FF2B5EF4-FFF2-40B4-BE49-F238E27FC236}">
                          <a16:creationId xmlns:a16="http://schemas.microsoft.com/office/drawing/2014/main" id="{744F1C74-BB6C-B14A-BEF5-BE2E54F4E065}"/>
                        </a:ext>
                      </a:extLst>
                    </p:cNvPr>
                    <p:cNvGrpSpPr/>
                    <p:nvPr/>
                  </p:nvGrpSpPr>
                  <p:grpSpPr>
                    <a:xfrm>
                      <a:off x="3276600" y="4953000"/>
                      <a:ext cx="3200400" cy="762000"/>
                      <a:chOff x="3276600" y="4648200"/>
                      <a:chExt cx="3200400" cy="762000"/>
                    </a:xfrm>
                  </p:grpSpPr>
                  <p:sp>
                    <p:nvSpPr>
                      <p:cNvPr id="21" name="Rectangle 20">
                        <a:extLst>
                          <a:ext uri="{FF2B5EF4-FFF2-40B4-BE49-F238E27FC236}">
                            <a16:creationId xmlns:a16="http://schemas.microsoft.com/office/drawing/2014/main" id="{01460331-6079-A64D-AB07-273CBF363471}"/>
                          </a:ext>
                        </a:extLst>
                      </p:cNvPr>
                      <p:cNvSpPr/>
                      <p:nvPr/>
                    </p:nvSpPr>
                    <p:spPr>
                      <a:xfrm>
                        <a:off x="4876800" y="4648200"/>
                        <a:ext cx="1600200" cy="381000"/>
                      </a:xfrm>
                      <a:prstGeom prst="rect">
                        <a:avLst/>
                      </a:prstGeom>
                      <a:solidFill>
                        <a:schemeClr val="accent1"/>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A086EF4-E02C-F24A-A351-5B73640CA5FF}"/>
                          </a:ext>
                        </a:extLst>
                      </p:cNvPr>
                      <p:cNvSpPr/>
                      <p:nvPr/>
                    </p:nvSpPr>
                    <p:spPr>
                      <a:xfrm>
                        <a:off x="3276600" y="4648200"/>
                        <a:ext cx="1600200" cy="381000"/>
                      </a:xfrm>
                      <a:prstGeom prst="rect">
                        <a:avLst/>
                      </a:prstGeom>
                      <a:solidFill>
                        <a:schemeClr val="bg1">
                          <a:lumMod val="65000"/>
                        </a:schemeClr>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961C373-B9B3-2141-915D-229E316DE12B}"/>
                          </a:ext>
                        </a:extLst>
                      </p:cNvPr>
                      <p:cNvSpPr/>
                      <p:nvPr/>
                    </p:nvSpPr>
                    <p:spPr>
                      <a:xfrm>
                        <a:off x="3276600" y="5029200"/>
                        <a:ext cx="2514600" cy="381000"/>
                      </a:xfrm>
                      <a:prstGeom prst="rect">
                        <a:avLst/>
                      </a:prstGeom>
                      <a:solidFill>
                        <a:srgbClr val="F1925D"/>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D30D80C-5F06-6344-A9C1-FD2E8D1BBE89}"/>
                          </a:ext>
                        </a:extLst>
                      </p:cNvPr>
                      <p:cNvSpPr txBox="1"/>
                      <p:nvPr/>
                    </p:nvSpPr>
                    <p:spPr>
                      <a:xfrm>
                        <a:off x="3857625" y="4648200"/>
                        <a:ext cx="438150" cy="381000"/>
                      </a:xfrm>
                      <a:prstGeom prst="rect">
                        <a:avLst/>
                      </a:prstGeom>
                      <a:noFill/>
                    </p:spPr>
                    <p:txBody>
                      <a:bodyPr wrap="square" rtlCol="0">
                        <a:spAutoFit/>
                      </a:bodyPr>
                      <a:lstStyle/>
                      <a:p>
                        <a:r>
                          <a:rPr lang="en-US" i="1" dirty="0"/>
                          <a:t>y</a:t>
                        </a:r>
                      </a:p>
                    </p:txBody>
                  </p:sp>
                  <p:sp>
                    <p:nvSpPr>
                      <p:cNvPr id="25" name="TextBox 24">
                        <a:extLst>
                          <a:ext uri="{FF2B5EF4-FFF2-40B4-BE49-F238E27FC236}">
                            <a16:creationId xmlns:a16="http://schemas.microsoft.com/office/drawing/2014/main" id="{B171D396-5A35-DA43-8044-6565836C5EE1}"/>
                          </a:ext>
                        </a:extLst>
                      </p:cNvPr>
                      <p:cNvSpPr txBox="1"/>
                      <p:nvPr/>
                    </p:nvSpPr>
                    <p:spPr>
                      <a:xfrm>
                        <a:off x="5385918" y="4648200"/>
                        <a:ext cx="438150" cy="381000"/>
                      </a:xfrm>
                      <a:prstGeom prst="rect">
                        <a:avLst/>
                      </a:prstGeom>
                      <a:noFill/>
                    </p:spPr>
                    <p:txBody>
                      <a:bodyPr wrap="square" rtlCol="0">
                        <a:spAutoFit/>
                      </a:bodyPr>
                      <a:lstStyle/>
                      <a:p>
                        <a:r>
                          <a:rPr lang="en-US" i="1" dirty="0"/>
                          <a:t>x</a:t>
                        </a:r>
                      </a:p>
                    </p:txBody>
                  </p:sp>
                  <p:sp>
                    <p:nvSpPr>
                      <p:cNvPr id="26" name="TextBox 25">
                        <a:extLst>
                          <a:ext uri="{FF2B5EF4-FFF2-40B4-BE49-F238E27FC236}">
                            <a16:creationId xmlns:a16="http://schemas.microsoft.com/office/drawing/2014/main" id="{827F87B4-E926-C14A-8EA7-74922FE9DC84}"/>
                          </a:ext>
                        </a:extLst>
                      </p:cNvPr>
                      <p:cNvSpPr txBox="1"/>
                      <p:nvPr/>
                    </p:nvSpPr>
                    <p:spPr>
                      <a:xfrm>
                        <a:off x="4314825" y="5029200"/>
                        <a:ext cx="438150" cy="381000"/>
                      </a:xfrm>
                      <a:prstGeom prst="rect">
                        <a:avLst/>
                      </a:prstGeom>
                      <a:noFill/>
                    </p:spPr>
                    <p:txBody>
                      <a:bodyPr wrap="square" rtlCol="0">
                        <a:spAutoFit/>
                      </a:bodyPr>
                      <a:lstStyle/>
                      <a:p>
                        <a:r>
                          <a:rPr lang="en-US" i="1" dirty="0"/>
                          <a:t>z</a:t>
                        </a:r>
                      </a:p>
                    </p:txBody>
                  </p:sp>
                </p:grpSp>
                <p:cxnSp>
                  <p:nvCxnSpPr>
                    <p:cNvPr id="19" name="Straight Arrow Connector 18">
                      <a:extLst>
                        <a:ext uri="{FF2B5EF4-FFF2-40B4-BE49-F238E27FC236}">
                          <a16:creationId xmlns:a16="http://schemas.microsoft.com/office/drawing/2014/main" id="{DD688499-C972-E345-8C7E-F612BA687905}"/>
                        </a:ext>
                      </a:extLst>
                    </p:cNvPr>
                    <p:cNvCxnSpPr/>
                    <p:nvPr/>
                  </p:nvCxnSpPr>
                  <p:spPr>
                    <a:xfrm>
                      <a:off x="3276600" y="5867400"/>
                      <a:ext cx="3200400"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B3F1D39-0DDB-8D4F-B852-172942114533}"/>
                        </a:ext>
                      </a:extLst>
                    </p:cNvPr>
                    <p:cNvSpPr txBox="1"/>
                    <p:nvPr/>
                  </p:nvSpPr>
                  <p:spPr>
                    <a:xfrm>
                      <a:off x="3276600" y="5885402"/>
                      <a:ext cx="1309218" cy="239136"/>
                    </a:xfrm>
                    <a:prstGeom prst="rect">
                      <a:avLst/>
                    </a:prstGeom>
                    <a:noFill/>
                  </p:spPr>
                  <p:txBody>
                    <a:bodyPr wrap="square" rtlCol="0">
                      <a:spAutoFit/>
                    </a:bodyPr>
                    <a:lstStyle/>
                    <a:p>
                      <a:r>
                        <a:rPr lang="en-US" dirty="0"/>
                        <a:t>time</a:t>
                      </a:r>
                    </a:p>
                  </p:txBody>
                </p:sp>
              </p:grpSp>
              <p:sp>
                <p:nvSpPr>
                  <p:cNvPr id="16" name="Left Brace 15">
                    <a:extLst>
                      <a:ext uri="{FF2B5EF4-FFF2-40B4-BE49-F238E27FC236}">
                        <a16:creationId xmlns:a16="http://schemas.microsoft.com/office/drawing/2014/main" id="{5F110777-0788-F54C-9621-DF2CD79D139A}"/>
                      </a:ext>
                    </a:extLst>
                  </p:cNvPr>
                  <p:cNvSpPr/>
                  <p:nvPr/>
                </p:nvSpPr>
                <p:spPr>
                  <a:xfrm rot="16200000">
                    <a:off x="6055284" y="5102784"/>
                    <a:ext cx="190500" cy="652932"/>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DDA3082D-07CB-7648-A2B0-CB32EBB3D1FF}"/>
                      </a:ext>
                    </a:extLst>
                  </p:cNvPr>
                  <p:cNvSpPr/>
                  <p:nvPr/>
                </p:nvSpPr>
                <p:spPr>
                  <a:xfrm rot="5400000">
                    <a:off x="4498536" y="4532880"/>
                    <a:ext cx="175502" cy="581024"/>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a:extLst>
                    <a:ext uri="{FF2B5EF4-FFF2-40B4-BE49-F238E27FC236}">
                      <a16:creationId xmlns:a16="http://schemas.microsoft.com/office/drawing/2014/main" id="{4CF55FD2-57D1-B446-BD50-136BF8CFC895}"/>
                    </a:ext>
                  </a:extLst>
                </p:cNvPr>
                <p:cNvSpPr txBox="1"/>
                <p:nvPr/>
              </p:nvSpPr>
              <p:spPr>
                <a:xfrm>
                  <a:off x="3733800" y="4648200"/>
                  <a:ext cx="3276600" cy="219207"/>
                </a:xfrm>
                <a:prstGeom prst="rect">
                  <a:avLst/>
                </a:prstGeom>
                <a:noFill/>
              </p:spPr>
              <p:txBody>
                <a:bodyPr wrap="square" rtlCol="0">
                  <a:spAutoFit/>
                </a:bodyPr>
                <a:lstStyle/>
                <a:p>
                  <a:r>
                    <a:rPr lang="en-US" sz="1600" dirty="0"/>
                    <a:t>What do we do here??</a:t>
                  </a:r>
                </a:p>
              </p:txBody>
            </p:sp>
          </p:grpSp>
          <p:sp>
            <p:nvSpPr>
              <p:cNvPr id="12" name="TextBox 11">
                <a:extLst>
                  <a:ext uri="{FF2B5EF4-FFF2-40B4-BE49-F238E27FC236}">
                    <a16:creationId xmlns:a16="http://schemas.microsoft.com/office/drawing/2014/main" id="{9A81C8A5-7150-3F4D-9505-E58C35543989}"/>
                  </a:ext>
                </a:extLst>
              </p:cNvPr>
              <p:cNvSpPr txBox="1"/>
              <p:nvPr/>
            </p:nvSpPr>
            <p:spPr>
              <a:xfrm>
                <a:off x="2806157" y="4475567"/>
                <a:ext cx="5029200" cy="338775"/>
              </a:xfrm>
              <a:prstGeom prst="rect">
                <a:avLst/>
              </a:prstGeom>
              <a:noFill/>
            </p:spPr>
            <p:txBody>
              <a:bodyPr wrap="square" rtlCol="0">
                <a:spAutoFit/>
              </a:bodyPr>
              <a:lstStyle/>
              <a:p>
                <a:r>
                  <a:rPr lang="en-US" sz="2800" dirty="0"/>
                  <a:t>Theorem (</a:t>
                </a:r>
                <a:r>
                  <a:rPr lang="en-US" sz="2800" dirty="0" err="1"/>
                  <a:t>Mosca</a:t>
                </a:r>
                <a:r>
                  <a:rPr lang="en-US" sz="2800" dirty="0"/>
                  <a:t>): If </a:t>
                </a:r>
                <a:r>
                  <a:rPr lang="en-US" sz="2800" i="1" dirty="0">
                    <a:solidFill>
                      <a:schemeClr val="accent1"/>
                    </a:solidFill>
                  </a:rPr>
                  <a:t>x</a:t>
                </a:r>
                <a:r>
                  <a:rPr lang="en-US" sz="2800" dirty="0"/>
                  <a:t> + </a:t>
                </a:r>
                <a:r>
                  <a:rPr lang="en-US" sz="2800" i="1" dirty="0">
                    <a:solidFill>
                      <a:schemeClr val="bg1">
                        <a:lumMod val="65000"/>
                      </a:schemeClr>
                    </a:solidFill>
                  </a:rPr>
                  <a:t>y</a:t>
                </a:r>
                <a:r>
                  <a:rPr lang="en-US" sz="2800" dirty="0"/>
                  <a:t> &gt; </a:t>
                </a:r>
                <a:r>
                  <a:rPr lang="en-US" sz="2800" i="1" dirty="0">
                    <a:solidFill>
                      <a:srgbClr val="F1925D"/>
                    </a:solidFill>
                  </a:rPr>
                  <a:t>z</a:t>
                </a:r>
                <a:r>
                  <a:rPr lang="en-US" sz="2800" dirty="0"/>
                  <a:t>, then worry</a:t>
                </a:r>
              </a:p>
            </p:txBody>
          </p:sp>
        </p:grpSp>
        <p:sp>
          <p:nvSpPr>
            <p:cNvPr id="10" name="TextBox 9">
              <a:extLst>
                <a:ext uri="{FF2B5EF4-FFF2-40B4-BE49-F238E27FC236}">
                  <a16:creationId xmlns:a16="http://schemas.microsoft.com/office/drawing/2014/main" id="{4F2658AA-FCA6-EF49-A332-87158A04840B}"/>
                </a:ext>
              </a:extLst>
            </p:cNvPr>
            <p:cNvSpPr txBox="1"/>
            <p:nvPr/>
          </p:nvSpPr>
          <p:spPr>
            <a:xfrm>
              <a:off x="6052668" y="5790776"/>
              <a:ext cx="3034182" cy="219207"/>
            </a:xfrm>
            <a:prstGeom prst="rect">
              <a:avLst/>
            </a:prstGeom>
            <a:noFill/>
          </p:spPr>
          <p:txBody>
            <a:bodyPr wrap="square" rtlCol="0">
              <a:spAutoFit/>
            </a:bodyPr>
            <a:lstStyle/>
            <a:p>
              <a:r>
                <a:rPr lang="en-US" sz="1600" dirty="0"/>
                <a:t>secret keys revealed</a:t>
              </a:r>
            </a:p>
          </p:txBody>
        </p:sp>
      </p:grpSp>
      <p:sp>
        <p:nvSpPr>
          <p:cNvPr id="27" name="Rounded Rectangle 26">
            <a:extLst>
              <a:ext uri="{FF2B5EF4-FFF2-40B4-BE49-F238E27FC236}">
                <a16:creationId xmlns:a16="http://schemas.microsoft.com/office/drawing/2014/main" id="{665A4329-F6FD-A044-8AB9-AEC977621A38}"/>
              </a:ext>
            </a:extLst>
          </p:cNvPr>
          <p:cNvSpPr/>
          <p:nvPr/>
        </p:nvSpPr>
        <p:spPr>
          <a:xfrm>
            <a:off x="422784" y="3678383"/>
            <a:ext cx="6744577" cy="276398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F4771B85-85C2-AA4C-81F6-2DEF55887D0C}"/>
                  </a:ext>
                </a:extLst>
              </p:cNvPr>
              <p:cNvSpPr/>
              <p:nvPr/>
            </p:nvSpPr>
            <p:spPr>
              <a:xfrm>
                <a:off x="7380832" y="4451233"/>
                <a:ext cx="4811167" cy="1292533"/>
              </a:xfrm>
              <a:prstGeom prst="rect">
                <a:avLst/>
              </a:prstGeom>
            </p:spPr>
            <p:txBody>
              <a:bodyPr wrap="square">
                <a:spAutoFit/>
              </a:bodyPr>
              <a:lstStyle/>
              <a:p>
                <a14:m>
                  <m:oMath xmlns:m="http://schemas.openxmlformats.org/officeDocument/2006/math">
                    <m:r>
                      <a:rPr lang="en-US" b="1" i="1" smtClean="0">
                        <a:solidFill>
                          <a:schemeClr val="accent1"/>
                        </a:solidFill>
                        <a:latin typeface="Cambria Math" panose="02040503050406030204" pitchFamily="18" charset="0"/>
                      </a:rPr>
                      <m:t>𝒙</m:t>
                    </m:r>
                  </m:oMath>
                </a14:m>
                <a:r>
                  <a:rPr lang="en-US" dirty="0"/>
                  <a:t> – time of maintaining data security</a:t>
                </a:r>
                <a:endParaRPr lang="en-US" i="1" dirty="0">
                  <a:latin typeface="Cambria Math" panose="02040503050406030204" pitchFamily="18" charset="0"/>
                </a:endParaRPr>
              </a:p>
              <a:p>
                <a14:m>
                  <m:oMath xmlns:m="http://schemas.openxmlformats.org/officeDocument/2006/math">
                    <m:r>
                      <a:rPr lang="en-US" b="1" i="1" smtClean="0">
                        <a:solidFill>
                          <a:schemeClr val="bg2">
                            <a:lumMod val="75000"/>
                          </a:schemeClr>
                        </a:solidFill>
                        <a:latin typeface="Cambria Math" panose="02040503050406030204" pitchFamily="18" charset="0"/>
                      </a:rPr>
                      <m:t>𝒚</m:t>
                    </m:r>
                  </m:oMath>
                </a14:m>
                <a:r>
                  <a:rPr lang="en-US" dirty="0"/>
                  <a:t> – time for PQC standardization and adoption</a:t>
                </a:r>
              </a:p>
              <a:p>
                <a14:m>
                  <m:oMath xmlns:m="http://schemas.openxmlformats.org/officeDocument/2006/math">
                    <m:r>
                      <a:rPr lang="en-US" b="1" i="1" smtClean="0">
                        <a:solidFill>
                          <a:schemeClr val="accent2"/>
                        </a:solidFill>
                        <a:latin typeface="Cambria Math" panose="02040503050406030204" pitchFamily="18" charset="0"/>
                      </a:rPr>
                      <m:t>𝒛</m:t>
                    </m:r>
                  </m:oMath>
                </a14:m>
                <a:r>
                  <a:rPr lang="en-US" dirty="0"/>
                  <a:t> – time for quantum computer to be developed</a:t>
                </a:r>
              </a:p>
              <a:p>
                <a:endParaRPr lang="en-US" sz="2399" dirty="0"/>
              </a:p>
            </p:txBody>
          </p:sp>
        </mc:Choice>
        <mc:Fallback xmlns="">
          <p:sp>
            <p:nvSpPr>
              <p:cNvPr id="28" name="Rectangle 27">
                <a:extLst>
                  <a:ext uri="{FF2B5EF4-FFF2-40B4-BE49-F238E27FC236}">
                    <a16:creationId xmlns:a16="http://schemas.microsoft.com/office/drawing/2014/main" id="{F4771B85-85C2-AA4C-81F6-2DEF55887D0C}"/>
                  </a:ext>
                </a:extLst>
              </p:cNvPr>
              <p:cNvSpPr>
                <a:spLocks noRot="1" noChangeAspect="1" noMove="1" noResize="1" noEditPoints="1" noAdjustHandles="1" noChangeArrowheads="1" noChangeShapeType="1" noTextEdit="1"/>
              </p:cNvSpPr>
              <p:nvPr/>
            </p:nvSpPr>
            <p:spPr>
              <a:xfrm>
                <a:off x="7380832" y="4451233"/>
                <a:ext cx="4811167" cy="1292533"/>
              </a:xfrm>
              <a:prstGeom prst="rect">
                <a:avLst/>
              </a:prstGeom>
              <a:blipFill>
                <a:blip r:embed="rId3"/>
                <a:stretch>
                  <a:fillRect t="-1942"/>
                </a:stretch>
              </a:blipFill>
            </p:spPr>
            <p:txBody>
              <a:bodyPr/>
              <a:lstStyle/>
              <a:p>
                <a:r>
                  <a:rPr lang="en-US">
                    <a:noFill/>
                  </a:rPr>
                  <a:t> </a:t>
                </a:r>
              </a:p>
            </p:txBody>
          </p:sp>
        </mc:Fallback>
      </mc:AlternateContent>
    </p:spTree>
    <p:extLst>
      <p:ext uri="{BB962C8B-B14F-4D97-AF65-F5344CB8AC3E}">
        <p14:creationId xmlns:p14="http://schemas.microsoft.com/office/powerpoint/2010/main" val="241780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When will a Quantum Computer be Built?</a:t>
            </a:r>
          </a:p>
        </p:txBody>
      </p:sp>
      <p:pic>
        <p:nvPicPr>
          <p:cNvPr id="2052" name="Picture 4" descr="question mark - Wiktionary">
            <a:extLst>
              <a:ext uri="{FF2B5EF4-FFF2-40B4-BE49-F238E27FC236}">
                <a16:creationId xmlns:a16="http://schemas.microsoft.com/office/drawing/2014/main" id="{3DD544A5-7877-214F-9E7C-09376D9FE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836" y="1930399"/>
            <a:ext cx="4096327" cy="409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7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When will a Quantum Computer be Built?</a:t>
            </a:r>
          </a:p>
        </p:txBody>
      </p:sp>
      <p:sp>
        <p:nvSpPr>
          <p:cNvPr id="33" name="TextBox 32">
            <a:extLst>
              <a:ext uri="{FF2B5EF4-FFF2-40B4-BE49-F238E27FC236}">
                <a16:creationId xmlns:a16="http://schemas.microsoft.com/office/drawing/2014/main" id="{455647A1-776D-154F-86CA-4FA5C938A42B}"/>
              </a:ext>
            </a:extLst>
          </p:cNvPr>
          <p:cNvSpPr txBox="1"/>
          <p:nvPr/>
        </p:nvSpPr>
        <p:spPr>
          <a:xfrm>
            <a:off x="1184564" y="5758077"/>
            <a:ext cx="12046527" cy="738664"/>
          </a:xfrm>
          <a:prstGeom prst="rect">
            <a:avLst/>
          </a:prstGeom>
          <a:noFill/>
        </p:spPr>
        <p:txBody>
          <a:bodyPr wrap="square" rtlCol="0">
            <a:spAutoFit/>
          </a:bodyPr>
          <a:lstStyle/>
          <a:p>
            <a:r>
              <a:rPr lang="en-US" sz="2400" dirty="0"/>
              <a:t>Source:  M. </a:t>
            </a:r>
            <a:r>
              <a:rPr lang="en-US" sz="2400" dirty="0" err="1"/>
              <a:t>Mosca</a:t>
            </a:r>
            <a:r>
              <a:rPr lang="en-US" sz="2400" dirty="0"/>
              <a:t>, M. </a:t>
            </a:r>
            <a:r>
              <a:rPr lang="en-US" sz="2400" dirty="0" err="1"/>
              <a:t>Piani</a:t>
            </a:r>
            <a:r>
              <a:rPr lang="en-US" sz="2400" dirty="0"/>
              <a:t>, Quantum Threat Timeline Report, Oct 2019           </a:t>
            </a:r>
          </a:p>
          <a:p>
            <a:r>
              <a:rPr lang="en-US" dirty="0"/>
              <a:t>available at: </a:t>
            </a:r>
            <a:r>
              <a:rPr lang="en-US" dirty="0">
                <a:hlinkClick r:id="rId2"/>
              </a:rPr>
              <a:t>https://globalriskinstitute.org/publications/quantum-threat-timeline/</a:t>
            </a:r>
            <a:endParaRPr lang="en-US" dirty="0"/>
          </a:p>
        </p:txBody>
      </p:sp>
      <p:pic>
        <p:nvPicPr>
          <p:cNvPr id="3" name="Picture 2" descr="Chart, bar chart&#10;&#10;Description automatically generated">
            <a:extLst>
              <a:ext uri="{FF2B5EF4-FFF2-40B4-BE49-F238E27FC236}">
                <a16:creationId xmlns:a16="http://schemas.microsoft.com/office/drawing/2014/main" id="{083217F4-EFC0-6C46-B993-DE9F15AC4D70}"/>
              </a:ext>
            </a:extLst>
          </p:cNvPr>
          <p:cNvPicPr>
            <a:picLocks noChangeAspect="1"/>
          </p:cNvPicPr>
          <p:nvPr/>
        </p:nvPicPr>
        <p:blipFill>
          <a:blip r:embed="rId3"/>
          <a:stretch>
            <a:fillRect/>
          </a:stretch>
        </p:blipFill>
        <p:spPr>
          <a:xfrm>
            <a:off x="2265219" y="1354665"/>
            <a:ext cx="6729268" cy="4148670"/>
          </a:xfrm>
          <a:prstGeom prst="rect">
            <a:avLst/>
          </a:prstGeom>
        </p:spPr>
      </p:pic>
    </p:spTree>
    <p:extLst>
      <p:ext uri="{BB962C8B-B14F-4D97-AF65-F5344CB8AC3E}">
        <p14:creationId xmlns:p14="http://schemas.microsoft.com/office/powerpoint/2010/main" val="345456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511EE9-7585-4858-AE0E-DCC016BC99D6}"/>
              </a:ext>
            </a:extLst>
          </p:cNvPr>
          <p:cNvSpPr txBox="1">
            <a:spLocks noGrp="1"/>
          </p:cNvSpPr>
          <p:nvPr>
            <p:ph sz="half" idx="2"/>
          </p:nvPr>
        </p:nvSpPr>
        <p:spPr bwMode="auto">
          <a:xfrm>
            <a:off x="573795" y="1163000"/>
            <a:ext cx="11994801" cy="1146117"/>
          </a:xfrm>
          <a:prstGeom prst="rect">
            <a:avLst/>
          </a:prstGeom>
          <a:noFill/>
          <a:ln w="9525">
            <a:noFill/>
            <a:miter lim="800000"/>
            <a:headEnd/>
            <a:tailEnd/>
          </a:ln>
        </p:spPr>
        <p:txBody>
          <a:bodyPr vert="horz" wrap="square" lIns="91416" tIns="45708" rIns="91416" bIns="45708"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1999" b="1" dirty="0"/>
              <a:t>2016</a:t>
            </a:r>
            <a:br>
              <a:rPr lang="en-US" sz="1799" b="1" dirty="0"/>
            </a:br>
            <a:r>
              <a:rPr lang="en-US" sz="1799" dirty="0"/>
              <a:t>Determined criteria and requirements, published </a:t>
            </a:r>
            <a:r>
              <a:rPr lang="en-US" sz="1800" dirty="0">
                <a:hlinkClick r:id="rId3"/>
              </a:rPr>
              <a:t>NISTIR 8105</a:t>
            </a:r>
            <a:endParaRPr lang="en-US" sz="1799" dirty="0"/>
          </a:p>
          <a:p>
            <a:pPr marL="0" indent="0" eaLnBrk="1" fontAlgn="auto" hangingPunct="1">
              <a:spcAft>
                <a:spcPts val="0"/>
              </a:spcAft>
              <a:buNone/>
              <a:defRPr/>
            </a:pPr>
            <a:r>
              <a:rPr lang="en-US" sz="1799" dirty="0"/>
              <a:t>Announced call for proposals</a:t>
            </a:r>
          </a:p>
          <a:p>
            <a:pPr marL="0" indent="0" eaLnBrk="1" fontAlgn="auto" hangingPunct="1">
              <a:spcAft>
                <a:spcPts val="0"/>
              </a:spcAft>
              <a:buNone/>
              <a:defRPr/>
            </a:pPr>
            <a:endParaRPr lang="en-US" sz="1799" dirty="0"/>
          </a:p>
        </p:txBody>
      </p:sp>
      <p:sp>
        <p:nvSpPr>
          <p:cNvPr id="2" name="Title 1">
            <a:extLst>
              <a:ext uri="{FF2B5EF4-FFF2-40B4-BE49-F238E27FC236}">
                <a16:creationId xmlns:a16="http://schemas.microsoft.com/office/drawing/2014/main" id="{AFBA1B6E-E25E-4E85-94F7-ED397CABC26B}"/>
              </a:ext>
            </a:extLst>
          </p:cNvPr>
          <p:cNvSpPr>
            <a:spLocks noGrp="1"/>
          </p:cNvSpPr>
          <p:nvPr>
            <p:ph type="title"/>
          </p:nvPr>
        </p:nvSpPr>
        <p:spPr/>
        <p:txBody>
          <a:bodyPr/>
          <a:lstStyle/>
          <a:p>
            <a:r>
              <a:rPr lang="en-US" dirty="0"/>
              <a:t>NIST PQC Milestones and Timelines </a:t>
            </a:r>
          </a:p>
        </p:txBody>
      </p:sp>
      <p:sp>
        <p:nvSpPr>
          <p:cNvPr id="6" name="Content Placeholder 2">
            <a:extLst>
              <a:ext uri="{FF2B5EF4-FFF2-40B4-BE49-F238E27FC236}">
                <a16:creationId xmlns:a16="http://schemas.microsoft.com/office/drawing/2014/main" id="{0E36BB2F-C04C-4DA4-AEC3-882B98EE72DF}"/>
              </a:ext>
            </a:extLst>
          </p:cNvPr>
          <p:cNvSpPr txBox="1">
            <a:spLocks/>
          </p:cNvSpPr>
          <p:nvPr/>
        </p:nvSpPr>
        <p:spPr bwMode="auto">
          <a:xfrm>
            <a:off x="1303626" y="2000999"/>
            <a:ext cx="3716129" cy="815232"/>
          </a:xfrm>
          <a:prstGeom prst="rect">
            <a:avLst/>
          </a:prstGeom>
          <a:noFill/>
          <a:ln w="9525">
            <a:noFill/>
            <a:miter lim="800000"/>
            <a:headEnd/>
            <a:tailEnd/>
          </a:ln>
        </p:spPr>
        <p:txBody>
          <a:bodyPr vert="horz" wrap="square" lIns="91416" tIns="45708" rIns="91416" bIns="45708"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en-US" sz="1799" dirty="0"/>
          </a:p>
          <a:p>
            <a:pPr marL="0" indent="0" eaLnBrk="1" fontAlgn="auto" hangingPunct="1">
              <a:spcAft>
                <a:spcPts val="0"/>
              </a:spcAft>
              <a:buNone/>
              <a:defRPr/>
            </a:pPr>
            <a:r>
              <a:rPr lang="en-US" sz="1999" b="1" dirty="0"/>
              <a:t>2017</a:t>
            </a:r>
            <a:br>
              <a:rPr lang="en-US" sz="1799" b="1" dirty="0"/>
            </a:br>
            <a:r>
              <a:rPr lang="en-US" sz="1799" dirty="0"/>
              <a:t>Received 82 submissions</a:t>
            </a:r>
          </a:p>
          <a:p>
            <a:pPr marL="0" indent="0" eaLnBrk="1" fontAlgn="auto" hangingPunct="1">
              <a:spcAft>
                <a:spcPts val="0"/>
              </a:spcAft>
              <a:buNone/>
              <a:defRPr/>
            </a:pPr>
            <a:r>
              <a:rPr lang="en-US" sz="1799" dirty="0"/>
              <a:t>Announced 69 1</a:t>
            </a:r>
            <a:r>
              <a:rPr lang="en-US" sz="1799" baseline="30000" dirty="0"/>
              <a:t>st</a:t>
            </a:r>
            <a:r>
              <a:rPr lang="en-US" sz="1799" dirty="0"/>
              <a:t> round candidates</a:t>
            </a:r>
          </a:p>
          <a:p>
            <a:pPr marL="0" indent="0" eaLnBrk="1" fontAlgn="auto" hangingPunct="1">
              <a:spcAft>
                <a:spcPts val="0"/>
              </a:spcAft>
              <a:buNone/>
              <a:defRPr/>
            </a:pPr>
            <a:endParaRPr lang="en-US" sz="1799" dirty="0"/>
          </a:p>
        </p:txBody>
      </p:sp>
      <p:sp>
        <p:nvSpPr>
          <p:cNvPr id="7" name="Content Placeholder 2">
            <a:extLst>
              <a:ext uri="{FF2B5EF4-FFF2-40B4-BE49-F238E27FC236}">
                <a16:creationId xmlns:a16="http://schemas.microsoft.com/office/drawing/2014/main" id="{884398D4-26A1-4006-9991-7D822CD458AB}"/>
              </a:ext>
            </a:extLst>
          </p:cNvPr>
          <p:cNvSpPr txBox="1">
            <a:spLocks/>
          </p:cNvSpPr>
          <p:nvPr/>
        </p:nvSpPr>
        <p:spPr bwMode="auto">
          <a:xfrm>
            <a:off x="1898588" y="2876062"/>
            <a:ext cx="4869955" cy="578296"/>
          </a:xfrm>
          <a:prstGeom prst="rect">
            <a:avLst/>
          </a:prstGeom>
          <a:noFill/>
          <a:ln w="9525">
            <a:noFill/>
            <a:miter lim="800000"/>
            <a:headEnd/>
            <a:tailEnd/>
          </a:ln>
        </p:spPr>
        <p:txBody>
          <a:bodyPr vert="horz" wrap="square" lIns="91416" tIns="45708" rIns="91416" bIns="45708"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en-US" sz="1799" dirty="0"/>
          </a:p>
          <a:p>
            <a:pPr marL="0" indent="0" eaLnBrk="1" hangingPunct="1">
              <a:buNone/>
              <a:defRPr/>
            </a:pPr>
            <a:r>
              <a:rPr lang="en-US" sz="1999" b="1" dirty="0"/>
              <a:t>2018</a:t>
            </a:r>
            <a:endParaRPr lang="en-US" sz="1799" dirty="0"/>
          </a:p>
          <a:p>
            <a:pPr marL="0" indent="0" eaLnBrk="1" hangingPunct="1">
              <a:buNone/>
              <a:defRPr/>
            </a:pPr>
            <a:r>
              <a:rPr lang="en-US" sz="1799" dirty="0"/>
              <a:t>Held the 1</a:t>
            </a:r>
            <a:r>
              <a:rPr lang="en-US" sz="1799" baseline="30000" dirty="0"/>
              <a:t>st</a:t>
            </a:r>
            <a:r>
              <a:rPr lang="en-US" sz="1799" dirty="0"/>
              <a:t> NIST PQC standardization Conference</a:t>
            </a:r>
          </a:p>
          <a:p>
            <a:pPr marL="0" indent="0" eaLnBrk="1" fontAlgn="auto" hangingPunct="1">
              <a:spcAft>
                <a:spcPts val="0"/>
              </a:spcAft>
              <a:buNone/>
              <a:defRPr/>
            </a:pPr>
            <a:endParaRPr lang="en-US" sz="1799" dirty="0"/>
          </a:p>
        </p:txBody>
      </p:sp>
      <p:sp>
        <p:nvSpPr>
          <p:cNvPr id="8" name="Content Placeholder 2">
            <a:extLst>
              <a:ext uri="{FF2B5EF4-FFF2-40B4-BE49-F238E27FC236}">
                <a16:creationId xmlns:a16="http://schemas.microsoft.com/office/drawing/2014/main" id="{8FC5B176-1CF8-40A5-B1A7-AFB4C5E4E80E}"/>
              </a:ext>
            </a:extLst>
          </p:cNvPr>
          <p:cNvSpPr txBox="1">
            <a:spLocks/>
          </p:cNvSpPr>
          <p:nvPr/>
        </p:nvSpPr>
        <p:spPr>
          <a:xfrm>
            <a:off x="2324072" y="3551623"/>
            <a:ext cx="5105400" cy="899714"/>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99" b="1" dirty="0"/>
              <a:t>2019  </a:t>
            </a:r>
            <a:br>
              <a:rPr lang="en-US" sz="2399" dirty="0"/>
            </a:br>
            <a:r>
              <a:rPr lang="en-US" sz="1799" dirty="0"/>
              <a:t>Announced 26 2</a:t>
            </a:r>
            <a:r>
              <a:rPr lang="en-US" sz="1799" baseline="30000" dirty="0"/>
              <a:t>nd</a:t>
            </a:r>
            <a:r>
              <a:rPr lang="en-US" sz="1799" dirty="0"/>
              <a:t> round candidates, </a:t>
            </a:r>
            <a:r>
              <a:rPr lang="en-US" sz="1800" dirty="0">
                <a:hlinkClick r:id="rId4"/>
              </a:rPr>
              <a:t>NISTIR 8240</a:t>
            </a:r>
            <a:endParaRPr lang="en-US" sz="1799" dirty="0"/>
          </a:p>
          <a:p>
            <a:pPr marL="0" indent="0">
              <a:buNone/>
            </a:pPr>
            <a:r>
              <a:rPr lang="en-US" sz="1799" dirty="0"/>
              <a:t>Held the 2</a:t>
            </a:r>
            <a:r>
              <a:rPr lang="en-US" sz="1799" baseline="30000" dirty="0"/>
              <a:t>nd</a:t>
            </a:r>
            <a:r>
              <a:rPr lang="en-US" sz="1799" dirty="0"/>
              <a:t> NIST PQC Standardization Conference</a:t>
            </a:r>
          </a:p>
          <a:p>
            <a:pPr marL="0" indent="0">
              <a:buNone/>
            </a:pPr>
            <a:endParaRPr lang="en-US" sz="2399" dirty="0"/>
          </a:p>
        </p:txBody>
      </p:sp>
      <p:pic>
        <p:nvPicPr>
          <p:cNvPr id="3" name="Picture 2">
            <a:extLst>
              <a:ext uri="{FF2B5EF4-FFF2-40B4-BE49-F238E27FC236}">
                <a16:creationId xmlns:a16="http://schemas.microsoft.com/office/drawing/2014/main" id="{081EF76B-1ECD-4DE1-870B-891C4547AA77}"/>
              </a:ext>
            </a:extLst>
          </p:cNvPr>
          <p:cNvPicPr>
            <a:picLocks noChangeAspect="1"/>
          </p:cNvPicPr>
          <p:nvPr/>
        </p:nvPicPr>
        <p:blipFill>
          <a:blip r:embed="rId5"/>
          <a:stretch>
            <a:fillRect/>
          </a:stretch>
        </p:blipFill>
        <p:spPr>
          <a:xfrm>
            <a:off x="8118955" y="1634789"/>
            <a:ext cx="3542032" cy="2363035"/>
          </a:xfrm>
          <a:prstGeom prst="rect">
            <a:avLst/>
          </a:prstGeom>
        </p:spPr>
      </p:pic>
      <p:pic>
        <p:nvPicPr>
          <p:cNvPr id="11" name="Picture 10">
            <a:extLst>
              <a:ext uri="{FF2B5EF4-FFF2-40B4-BE49-F238E27FC236}">
                <a16:creationId xmlns:a16="http://schemas.microsoft.com/office/drawing/2014/main" id="{5AB6F4F7-2DFC-4D1D-8DE1-883F809B52A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253474" y="3779344"/>
            <a:ext cx="440825" cy="377851"/>
          </a:xfrm>
          <a:prstGeom prst="rect">
            <a:avLst/>
          </a:prstGeom>
        </p:spPr>
      </p:pic>
      <p:pic>
        <p:nvPicPr>
          <p:cNvPr id="12" name="Picture 11">
            <a:extLst>
              <a:ext uri="{FF2B5EF4-FFF2-40B4-BE49-F238E27FC236}">
                <a16:creationId xmlns:a16="http://schemas.microsoft.com/office/drawing/2014/main" id="{06AF7996-44D0-4A26-838F-B18727ED7695}"/>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050920" y="2320452"/>
            <a:ext cx="340275" cy="232423"/>
          </a:xfrm>
          <a:prstGeom prst="rect">
            <a:avLst/>
          </a:prstGeom>
        </p:spPr>
      </p:pic>
      <p:pic>
        <p:nvPicPr>
          <p:cNvPr id="13" name="Picture 12">
            <a:extLst>
              <a:ext uri="{FF2B5EF4-FFF2-40B4-BE49-F238E27FC236}">
                <a16:creationId xmlns:a16="http://schemas.microsoft.com/office/drawing/2014/main" id="{4C11DC5C-68F7-4A49-979A-BD4DADCCE8B8}"/>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649101" y="2710918"/>
            <a:ext cx="331303" cy="261759"/>
          </a:xfrm>
          <a:prstGeom prst="rect">
            <a:avLst/>
          </a:prstGeom>
        </p:spPr>
      </p:pic>
      <p:pic>
        <p:nvPicPr>
          <p:cNvPr id="14" name="Picture 13">
            <a:extLst>
              <a:ext uri="{FF2B5EF4-FFF2-40B4-BE49-F238E27FC236}">
                <a16:creationId xmlns:a16="http://schemas.microsoft.com/office/drawing/2014/main" id="{E3833FD4-30E2-4329-AAF7-FB8A177DE537}"/>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77625" y="3002182"/>
            <a:ext cx="331303" cy="246468"/>
          </a:xfrm>
          <a:prstGeom prst="rect">
            <a:avLst/>
          </a:prstGeom>
        </p:spPr>
      </p:pic>
      <p:pic>
        <p:nvPicPr>
          <p:cNvPr id="15" name="Picture 14">
            <a:extLst>
              <a:ext uri="{FF2B5EF4-FFF2-40B4-BE49-F238E27FC236}">
                <a16:creationId xmlns:a16="http://schemas.microsoft.com/office/drawing/2014/main" id="{9BC43C75-F6D9-432B-A7C5-44C3471D34C4}"/>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08480" y="3347105"/>
            <a:ext cx="329476" cy="251729"/>
          </a:xfrm>
          <a:prstGeom prst="rect">
            <a:avLst/>
          </a:prstGeom>
        </p:spPr>
      </p:pic>
      <p:sp>
        <p:nvSpPr>
          <p:cNvPr id="16" name="Content Placeholder 2">
            <a:extLst>
              <a:ext uri="{FF2B5EF4-FFF2-40B4-BE49-F238E27FC236}">
                <a16:creationId xmlns:a16="http://schemas.microsoft.com/office/drawing/2014/main" id="{A601A77F-EAD3-C846-951E-161FE9CF01A6}"/>
              </a:ext>
            </a:extLst>
          </p:cNvPr>
          <p:cNvSpPr txBox="1">
            <a:spLocks/>
          </p:cNvSpPr>
          <p:nvPr/>
        </p:nvSpPr>
        <p:spPr>
          <a:xfrm>
            <a:off x="4333566" y="5969849"/>
            <a:ext cx="7162801" cy="673954"/>
          </a:xfrm>
          <a:prstGeom prst="rect">
            <a:avLst/>
          </a:prstGeom>
          <a:ln>
            <a:solidFill>
              <a:srgbClr val="00B050"/>
            </a:solidFill>
            <a:prstDash val="dash"/>
          </a:ln>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99" b="1" dirty="0"/>
              <a:t>2022-2023  </a:t>
            </a:r>
            <a:endParaRPr lang="en-US" sz="2399" b="1" dirty="0"/>
          </a:p>
          <a:p>
            <a:pPr marL="0" indent="0">
              <a:buNone/>
            </a:pPr>
            <a:r>
              <a:rPr lang="en-US" sz="1799" dirty="0"/>
              <a:t>Release draft standards and call for public comments</a:t>
            </a:r>
          </a:p>
          <a:p>
            <a:pPr marL="0" indent="0">
              <a:buNone/>
            </a:pPr>
            <a:endParaRPr lang="en-US" sz="2399" dirty="0"/>
          </a:p>
        </p:txBody>
      </p:sp>
      <p:sp>
        <p:nvSpPr>
          <p:cNvPr id="17" name="Content Placeholder 2">
            <a:extLst>
              <a:ext uri="{FF2B5EF4-FFF2-40B4-BE49-F238E27FC236}">
                <a16:creationId xmlns:a16="http://schemas.microsoft.com/office/drawing/2014/main" id="{652CCBC1-5E8C-9745-A156-DD70EEE837B8}"/>
              </a:ext>
            </a:extLst>
          </p:cNvPr>
          <p:cNvSpPr txBox="1">
            <a:spLocks/>
          </p:cNvSpPr>
          <p:nvPr/>
        </p:nvSpPr>
        <p:spPr bwMode="auto">
          <a:xfrm>
            <a:off x="2966690" y="4500052"/>
            <a:ext cx="7010400" cy="690138"/>
          </a:xfrm>
          <a:prstGeom prst="rect">
            <a:avLst/>
          </a:prstGeom>
          <a:noFill/>
          <a:ln w="9525">
            <a:noFill/>
            <a:miter lim="800000"/>
            <a:headEnd/>
            <a:tailEnd/>
          </a:ln>
        </p:spPr>
        <p:txBody>
          <a:bodyPr vert="horz" wrap="square" lIns="91416" tIns="45708" rIns="91416" bIns="45708"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en-US" sz="1799" dirty="0"/>
          </a:p>
          <a:p>
            <a:pPr marL="0" indent="0" eaLnBrk="1" fontAlgn="auto" hangingPunct="1">
              <a:spcAft>
                <a:spcPts val="0"/>
              </a:spcAft>
              <a:buNone/>
              <a:defRPr/>
            </a:pPr>
            <a:r>
              <a:rPr lang="en-US" sz="1999" b="1" dirty="0"/>
              <a:t>2020</a:t>
            </a:r>
            <a:br>
              <a:rPr lang="en-US" sz="1799" b="1" dirty="0"/>
            </a:br>
            <a:r>
              <a:rPr lang="en-US" sz="1799" dirty="0"/>
              <a:t>Announced 3rd round 7 finalists and 8 alternate candidates.</a:t>
            </a:r>
            <a:r>
              <a:rPr lang="en-US" sz="1800" dirty="0">
                <a:hlinkClick r:id="rId12"/>
              </a:rPr>
              <a:t> NISTIR 8309</a:t>
            </a:r>
            <a:endParaRPr lang="en-US" sz="1799" dirty="0"/>
          </a:p>
          <a:p>
            <a:pPr marL="0" indent="0" eaLnBrk="1" fontAlgn="auto" hangingPunct="1">
              <a:spcAft>
                <a:spcPts val="0"/>
              </a:spcAft>
              <a:buNone/>
              <a:defRPr/>
            </a:pPr>
            <a:endParaRPr lang="en-US" sz="1799" dirty="0"/>
          </a:p>
        </p:txBody>
      </p:sp>
      <p:sp>
        <p:nvSpPr>
          <p:cNvPr id="18" name="Content Placeholder 2">
            <a:extLst>
              <a:ext uri="{FF2B5EF4-FFF2-40B4-BE49-F238E27FC236}">
                <a16:creationId xmlns:a16="http://schemas.microsoft.com/office/drawing/2014/main" id="{55FE3493-280E-F24F-AB5B-109C8969AC74}"/>
              </a:ext>
            </a:extLst>
          </p:cNvPr>
          <p:cNvSpPr txBox="1">
            <a:spLocks/>
          </p:cNvSpPr>
          <p:nvPr/>
        </p:nvSpPr>
        <p:spPr bwMode="auto">
          <a:xfrm>
            <a:off x="3600450" y="5245312"/>
            <a:ext cx="7010400" cy="690138"/>
          </a:xfrm>
          <a:prstGeom prst="rect">
            <a:avLst/>
          </a:prstGeom>
          <a:noFill/>
          <a:ln w="28575">
            <a:solidFill>
              <a:schemeClr val="accent1"/>
            </a:solidFill>
            <a:prstDash val="solid"/>
            <a:miter lim="800000"/>
            <a:headEnd/>
            <a:tailEnd/>
          </a:ln>
        </p:spPr>
        <p:txBody>
          <a:bodyPr vert="horz" wrap="square" lIns="91416" tIns="45708" rIns="91416" bIns="45708"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en-US" sz="1799" dirty="0"/>
          </a:p>
          <a:p>
            <a:pPr marL="0" indent="0" eaLnBrk="1" fontAlgn="auto" hangingPunct="1">
              <a:spcAft>
                <a:spcPts val="0"/>
              </a:spcAft>
              <a:buNone/>
              <a:defRPr/>
            </a:pPr>
            <a:r>
              <a:rPr lang="en-US" sz="1999" b="1" dirty="0"/>
              <a:t>2021</a:t>
            </a:r>
            <a:br>
              <a:rPr lang="en-US" sz="1799" b="1" dirty="0"/>
            </a:br>
            <a:r>
              <a:rPr lang="en-US" sz="1799" dirty="0"/>
              <a:t>Hold the 3</a:t>
            </a:r>
            <a:r>
              <a:rPr lang="en-US" sz="1799" baseline="30000" dirty="0"/>
              <a:t>rd</a:t>
            </a:r>
            <a:r>
              <a:rPr lang="en-US" sz="1799" dirty="0"/>
              <a:t> NIST PQC Standardization Conference</a:t>
            </a:r>
          </a:p>
          <a:p>
            <a:pPr marL="0" indent="0" eaLnBrk="1" fontAlgn="auto" hangingPunct="1">
              <a:spcAft>
                <a:spcPts val="0"/>
              </a:spcAft>
              <a:buNone/>
              <a:defRPr/>
            </a:pPr>
            <a:endParaRPr lang="en-US" sz="1799" dirty="0"/>
          </a:p>
        </p:txBody>
      </p:sp>
      <p:sp>
        <p:nvSpPr>
          <p:cNvPr id="9" name="Rectangle 8">
            <a:extLst>
              <a:ext uri="{FF2B5EF4-FFF2-40B4-BE49-F238E27FC236}">
                <a16:creationId xmlns:a16="http://schemas.microsoft.com/office/drawing/2014/main" id="{9E278EC1-3359-D847-A177-BF81D1F0A926}"/>
              </a:ext>
            </a:extLst>
          </p:cNvPr>
          <p:cNvSpPr/>
          <p:nvPr/>
        </p:nvSpPr>
        <p:spPr>
          <a:xfrm>
            <a:off x="2966690" y="4500052"/>
            <a:ext cx="7010400" cy="6901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1018F220-07E4-9D45-9FEE-B9AAF9099C7E}"/>
              </a:ext>
            </a:extLst>
          </p:cNvPr>
          <p:cNvSpPr/>
          <p:nvPr/>
        </p:nvSpPr>
        <p:spPr>
          <a:xfrm>
            <a:off x="2227679" y="5402026"/>
            <a:ext cx="1032810" cy="2918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17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451654" y="1314818"/>
            <a:ext cx="11288691" cy="4510216"/>
          </a:xfrm>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400" i="1" dirty="0"/>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Evaluation Criteria</a:t>
            </a:r>
          </a:p>
        </p:txBody>
      </p:sp>
      <p:graphicFrame>
        <p:nvGraphicFramePr>
          <p:cNvPr id="8" name="Table 7">
            <a:extLst>
              <a:ext uri="{FF2B5EF4-FFF2-40B4-BE49-F238E27FC236}">
                <a16:creationId xmlns:a16="http://schemas.microsoft.com/office/drawing/2014/main" id="{538CE114-75FD-DB4C-99E9-0A6A24F7D48F}"/>
              </a:ext>
            </a:extLst>
          </p:cNvPr>
          <p:cNvGraphicFramePr>
            <a:graphicFrameLocks noGrp="1"/>
          </p:cNvGraphicFramePr>
          <p:nvPr>
            <p:extLst>
              <p:ext uri="{D42A27DB-BD31-4B8C-83A1-F6EECF244321}">
                <p14:modId xmlns:p14="http://schemas.microsoft.com/office/powerpoint/2010/main" val="1970071026"/>
              </p:ext>
            </p:extLst>
          </p:nvPr>
        </p:nvGraphicFramePr>
        <p:xfrm>
          <a:off x="2035172" y="2317062"/>
          <a:ext cx="8121653" cy="2223876"/>
        </p:xfrm>
        <a:graphic>
          <a:graphicData uri="http://schemas.openxmlformats.org/drawingml/2006/table">
            <a:tbl>
              <a:tblPr firstRow="1" bandRow="1">
                <a:tableStyleId>{5C22544A-7EE6-4342-B048-85BDC9FD1C3A}</a:tableStyleId>
              </a:tblPr>
              <a:tblGrid>
                <a:gridCol w="837764">
                  <a:extLst>
                    <a:ext uri="{9D8B030D-6E8A-4147-A177-3AD203B41FA5}">
                      <a16:colId xmlns:a16="http://schemas.microsoft.com/office/drawing/2014/main" val="453178185"/>
                    </a:ext>
                  </a:extLst>
                </a:gridCol>
                <a:gridCol w="7283889">
                  <a:extLst>
                    <a:ext uri="{9D8B030D-6E8A-4147-A177-3AD203B41FA5}">
                      <a16:colId xmlns:a16="http://schemas.microsoft.com/office/drawing/2014/main" val="4028195574"/>
                    </a:ext>
                  </a:extLst>
                </a:gridCol>
              </a:tblGrid>
              <a:tr h="370646">
                <a:tc>
                  <a:txBody>
                    <a:bodyPr/>
                    <a:lstStyle/>
                    <a:p>
                      <a:pPr algn="ctr"/>
                      <a:r>
                        <a:rPr lang="en-US" sz="1600" dirty="0"/>
                        <a:t>Level</a:t>
                      </a:r>
                    </a:p>
                  </a:txBody>
                  <a:tcPr marL="91392" marR="91392" marT="45696" marB="45696"/>
                </a:tc>
                <a:tc>
                  <a:txBody>
                    <a:bodyPr/>
                    <a:lstStyle/>
                    <a:p>
                      <a:pPr algn="ctr"/>
                      <a:r>
                        <a:rPr lang="en-US" sz="1600" dirty="0"/>
                        <a:t>Security</a:t>
                      </a:r>
                      <a:r>
                        <a:rPr lang="en-US" sz="1600" baseline="0" dirty="0"/>
                        <a:t> Description</a:t>
                      </a:r>
                      <a:endParaRPr lang="en-US" sz="1600" dirty="0"/>
                    </a:p>
                  </a:txBody>
                  <a:tcPr marL="91392" marR="91392" marT="45696" marB="45696"/>
                </a:tc>
                <a:extLst>
                  <a:ext uri="{0D108BD9-81ED-4DB2-BD59-A6C34878D82A}">
                    <a16:rowId xmlns:a16="http://schemas.microsoft.com/office/drawing/2014/main" val="3270265095"/>
                  </a:ext>
                </a:extLst>
              </a:tr>
              <a:tr h="370646">
                <a:tc>
                  <a:txBody>
                    <a:bodyPr/>
                    <a:lstStyle/>
                    <a:p>
                      <a:pPr algn="ctr"/>
                      <a:r>
                        <a:rPr lang="en-US" sz="1600" dirty="0"/>
                        <a:t>I</a:t>
                      </a:r>
                    </a:p>
                  </a:txBody>
                  <a:tcPr marL="91392" marR="91392" marT="45696" marB="45696"/>
                </a:tc>
                <a:tc>
                  <a:txBody>
                    <a:bodyPr/>
                    <a:lstStyle/>
                    <a:p>
                      <a:r>
                        <a:rPr lang="en-US" sz="1600"/>
                        <a:t>At</a:t>
                      </a:r>
                      <a:r>
                        <a:rPr lang="en-US" sz="1600" baseline="0"/>
                        <a:t> least as hard to break as AES128   (exhaustive key search</a:t>
                      </a:r>
                      <a:r>
                        <a:rPr lang="en-US" sz="1600" baseline="0" dirty="0"/>
                        <a:t>)</a:t>
                      </a:r>
                      <a:endParaRPr lang="en-US" sz="1600" dirty="0"/>
                    </a:p>
                  </a:txBody>
                  <a:tcPr marL="91392" marR="91392" marT="45696" marB="45696"/>
                </a:tc>
                <a:extLst>
                  <a:ext uri="{0D108BD9-81ED-4DB2-BD59-A6C34878D82A}">
                    <a16:rowId xmlns:a16="http://schemas.microsoft.com/office/drawing/2014/main" val="3473665551"/>
                  </a:ext>
                </a:extLst>
              </a:tr>
              <a:tr h="370646">
                <a:tc>
                  <a:txBody>
                    <a:bodyPr/>
                    <a:lstStyle/>
                    <a:p>
                      <a:pPr algn="ctr"/>
                      <a:r>
                        <a:rPr lang="en-US" sz="1600" dirty="0"/>
                        <a:t>II</a:t>
                      </a:r>
                    </a:p>
                  </a:txBody>
                  <a:tcPr marL="91392" marR="91392" marT="45696" marB="45696"/>
                </a:tc>
                <a:tc>
                  <a:txBody>
                    <a:bodyPr/>
                    <a:lstStyle/>
                    <a:p>
                      <a:r>
                        <a:rPr lang="en-US" sz="1600"/>
                        <a:t>At least as hard to break as SHA256   (collision search</a:t>
                      </a:r>
                      <a:r>
                        <a:rPr lang="en-US" sz="1600" dirty="0"/>
                        <a:t>)</a:t>
                      </a:r>
                    </a:p>
                  </a:txBody>
                  <a:tcPr marL="91392" marR="91392" marT="45696" marB="45696"/>
                </a:tc>
                <a:extLst>
                  <a:ext uri="{0D108BD9-81ED-4DB2-BD59-A6C34878D82A}">
                    <a16:rowId xmlns:a16="http://schemas.microsoft.com/office/drawing/2014/main" val="2582847432"/>
                  </a:ext>
                </a:extLst>
              </a:tr>
              <a:tr h="370646">
                <a:tc>
                  <a:txBody>
                    <a:bodyPr/>
                    <a:lstStyle/>
                    <a:p>
                      <a:pPr algn="ctr"/>
                      <a:r>
                        <a:rPr lang="en-US" sz="1600" dirty="0"/>
                        <a:t>III</a:t>
                      </a:r>
                    </a:p>
                  </a:txBody>
                  <a:tcPr marL="91392" marR="91392" marT="45696" marB="456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At</a:t>
                      </a:r>
                      <a:r>
                        <a:rPr lang="en-US" sz="1600" baseline="0"/>
                        <a:t> least as hard to break as AES192    (exhaustive key search</a:t>
                      </a:r>
                      <a:r>
                        <a:rPr lang="en-US" sz="1600" baseline="0" dirty="0"/>
                        <a:t>)</a:t>
                      </a:r>
                      <a:endParaRPr lang="en-US" sz="1600" dirty="0"/>
                    </a:p>
                  </a:txBody>
                  <a:tcPr marL="91392" marR="91392" marT="45696" marB="45696"/>
                </a:tc>
                <a:extLst>
                  <a:ext uri="{0D108BD9-81ED-4DB2-BD59-A6C34878D82A}">
                    <a16:rowId xmlns:a16="http://schemas.microsoft.com/office/drawing/2014/main" val="842454230"/>
                  </a:ext>
                </a:extLst>
              </a:tr>
              <a:tr h="370646">
                <a:tc>
                  <a:txBody>
                    <a:bodyPr/>
                    <a:lstStyle/>
                    <a:p>
                      <a:pPr algn="ctr"/>
                      <a:r>
                        <a:rPr lang="en-US" sz="1600" dirty="0"/>
                        <a:t>IV</a:t>
                      </a:r>
                    </a:p>
                  </a:txBody>
                  <a:tcPr marL="91392" marR="91392" marT="45696" marB="456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At least as hard to break as SHA384    (collision search</a:t>
                      </a:r>
                      <a:r>
                        <a:rPr lang="en-US" sz="1600" dirty="0"/>
                        <a:t>)</a:t>
                      </a:r>
                    </a:p>
                  </a:txBody>
                  <a:tcPr marL="91392" marR="91392" marT="45696" marB="45696"/>
                </a:tc>
                <a:extLst>
                  <a:ext uri="{0D108BD9-81ED-4DB2-BD59-A6C34878D82A}">
                    <a16:rowId xmlns:a16="http://schemas.microsoft.com/office/drawing/2014/main" val="846589921"/>
                  </a:ext>
                </a:extLst>
              </a:tr>
              <a:tr h="370646">
                <a:tc>
                  <a:txBody>
                    <a:bodyPr/>
                    <a:lstStyle/>
                    <a:p>
                      <a:pPr algn="ctr"/>
                      <a:r>
                        <a:rPr lang="en-US" sz="1600" dirty="0"/>
                        <a:t>V</a:t>
                      </a:r>
                    </a:p>
                  </a:txBody>
                  <a:tcPr marL="91392" marR="91392" marT="45696" marB="456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AES256    (exhaustive key search)</a:t>
                      </a:r>
                      <a:endParaRPr lang="en-US" sz="1600" dirty="0"/>
                    </a:p>
                  </a:txBody>
                  <a:tcPr marL="91392" marR="91392" marT="45696" marB="45696"/>
                </a:tc>
                <a:extLst>
                  <a:ext uri="{0D108BD9-81ED-4DB2-BD59-A6C34878D82A}">
                    <a16:rowId xmlns:a16="http://schemas.microsoft.com/office/drawing/2014/main" val="4127154546"/>
                  </a:ext>
                </a:extLst>
              </a:tr>
            </a:tbl>
          </a:graphicData>
        </a:graphic>
      </p:graphicFrame>
      <p:sp>
        <p:nvSpPr>
          <p:cNvPr id="9" name="Content Placeholder 2">
            <a:extLst>
              <a:ext uri="{FF2B5EF4-FFF2-40B4-BE49-F238E27FC236}">
                <a16:creationId xmlns:a16="http://schemas.microsoft.com/office/drawing/2014/main" id="{8F3CA6B9-96AC-CB40-AFE6-F81B99A2F5DC}"/>
              </a:ext>
            </a:extLst>
          </p:cNvPr>
          <p:cNvSpPr txBox="1">
            <a:spLocks/>
          </p:cNvSpPr>
          <p:nvPr/>
        </p:nvSpPr>
        <p:spPr>
          <a:xfrm>
            <a:off x="357095" y="1370069"/>
            <a:ext cx="11477810" cy="5520247"/>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b="1" dirty="0">
                <a:solidFill>
                  <a:schemeClr val="accent2"/>
                </a:solidFill>
              </a:rPr>
              <a:t>Security</a:t>
            </a:r>
            <a:r>
              <a:rPr lang="en-US" dirty="0">
                <a:solidFill>
                  <a:srgbClr val="FF0000"/>
                </a:solidFill>
              </a:rPr>
              <a:t> </a:t>
            </a:r>
            <a:r>
              <a:rPr lang="en-US" dirty="0"/>
              <a:t>– against both classical and quantum attacks</a:t>
            </a:r>
          </a:p>
          <a:p>
            <a:endParaRPr lang="en-US" dirty="0"/>
          </a:p>
          <a:p>
            <a:endParaRPr lang="en-US" dirty="0"/>
          </a:p>
          <a:p>
            <a:endParaRPr lang="en-US" dirty="0"/>
          </a:p>
          <a:p>
            <a:endParaRPr lang="en-US" dirty="0"/>
          </a:p>
          <a:p>
            <a:endParaRPr lang="en-US" dirty="0"/>
          </a:p>
          <a:p>
            <a:endParaRPr lang="en-US" dirty="0"/>
          </a:p>
          <a:p>
            <a:pPr lvl="1"/>
            <a:r>
              <a:rPr lang="en-US" dirty="0">
                <a:solidFill>
                  <a:schemeClr val="bg2">
                    <a:lumMod val="50000"/>
                  </a:schemeClr>
                </a:solidFill>
              </a:rPr>
              <a:t>NIST asked submitters to focus on levels 1,2, and 3.  </a:t>
            </a:r>
            <a:r>
              <a:rPr lang="en-US" sz="1799" dirty="0">
                <a:solidFill>
                  <a:schemeClr val="bg2">
                    <a:lumMod val="50000"/>
                  </a:schemeClr>
                </a:solidFill>
              </a:rPr>
              <a:t>(Levels 4 and 5 are for very high security)</a:t>
            </a:r>
          </a:p>
          <a:p>
            <a:r>
              <a:rPr lang="en-US" sz="2400" b="1" dirty="0">
                <a:solidFill>
                  <a:schemeClr val="accent2"/>
                </a:solidFill>
              </a:rPr>
              <a:t>Performance</a:t>
            </a:r>
            <a:r>
              <a:rPr lang="en-US" dirty="0"/>
              <a:t> – measured on various classical platforms</a:t>
            </a:r>
          </a:p>
          <a:p>
            <a:r>
              <a:rPr lang="en-US" sz="2400" b="1" dirty="0">
                <a:solidFill>
                  <a:schemeClr val="accent2"/>
                </a:solidFill>
              </a:rPr>
              <a:t>Other properties</a:t>
            </a:r>
            <a:r>
              <a:rPr lang="en-US" dirty="0"/>
              <a:t>: </a:t>
            </a:r>
            <a:r>
              <a:rPr lang="en-US" sz="2400" dirty="0"/>
              <a:t>Drop-in replacements, Perfect forward secrecy, Resistance to side-channel attacks, Simplicity and flexibility, Misuse resistance, etc.</a:t>
            </a:r>
          </a:p>
          <a:p>
            <a:pPr lvl="1"/>
            <a:endParaRPr lang="en-US" dirty="0"/>
          </a:p>
          <a:p>
            <a:endParaRPr lang="en-US" dirty="0"/>
          </a:p>
        </p:txBody>
      </p:sp>
    </p:spTree>
    <p:extLst>
      <p:ext uri="{BB962C8B-B14F-4D97-AF65-F5344CB8AC3E}">
        <p14:creationId xmlns:p14="http://schemas.microsoft.com/office/powerpoint/2010/main" val="2619273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31429</TotalTime>
  <Words>2439</Words>
  <Application>Microsoft Macintosh PowerPoint</Application>
  <PresentationFormat>Widescreen</PresentationFormat>
  <Paragraphs>537</Paragraphs>
  <Slides>28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Roboto Condensed Light</vt:lpstr>
      <vt:lpstr>Wingdings</vt:lpstr>
      <vt:lpstr>Office Theme</vt:lpstr>
      <vt:lpstr>An Update on the NIST PQC “competition”</vt:lpstr>
      <vt:lpstr>2 years ago….</vt:lpstr>
      <vt:lpstr>2 years ago….</vt:lpstr>
      <vt:lpstr>The Quantum Threat </vt:lpstr>
      <vt:lpstr>Post-Quantum Cryptography</vt:lpstr>
      <vt:lpstr>When will a Quantum Computer be Built?</vt:lpstr>
      <vt:lpstr>When will a Quantum Computer be Built?</vt:lpstr>
      <vt:lpstr>NIST PQC Milestones and Timelines </vt:lpstr>
      <vt:lpstr>Evaluation Criteria</vt:lpstr>
      <vt:lpstr>The 1st Round</vt:lpstr>
      <vt:lpstr>The 2nd Round</vt:lpstr>
      <vt:lpstr>The 1st Round Candidates</vt:lpstr>
      <vt:lpstr>The 2nd Round Candidates</vt:lpstr>
      <vt:lpstr>Challenges and Considerations in Selecting Algorithms</vt:lpstr>
      <vt:lpstr>Two Tracks</vt:lpstr>
      <vt:lpstr>The 3rd Round Finalists and Alternates</vt:lpstr>
      <vt:lpstr>Lattice-based KEMs</vt:lpstr>
      <vt:lpstr>Isogeny- and Code-based KEMs</vt:lpstr>
      <vt:lpstr>The Signatures</vt:lpstr>
      <vt:lpstr>Round 3 Cryptanalysis</vt:lpstr>
      <vt:lpstr>State of the signature schemes</vt:lpstr>
      <vt:lpstr>Timeline</vt:lpstr>
      <vt:lpstr>Research Challenges</vt:lpstr>
      <vt:lpstr>Other Challenges</vt:lpstr>
      <vt:lpstr>NIST Transition Guideline for PQC?</vt:lpstr>
      <vt:lpstr>Stateful Hash Based Signatures for Early Adoption</vt:lpstr>
      <vt:lpstr>What can organizations do now?</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PQC Standardization Update - Round 2 and Beyond</dc:title>
  <dc:creator>Moody, Dustin (Fed)</dc:creator>
  <cp:lastModifiedBy>Moody, Dustin (Fed)</cp:lastModifiedBy>
  <cp:revision>24</cp:revision>
  <dcterms:created xsi:type="dcterms:W3CDTF">2020-09-14T14:16:02Z</dcterms:created>
  <dcterms:modified xsi:type="dcterms:W3CDTF">2021-01-12T18:45:53Z</dcterms:modified>
</cp:coreProperties>
</file>